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matic SC"/>
      <p:regular r:id="rId22"/>
      <p:bold r:id="rId23"/>
    </p:embeddedFont>
    <p:embeddedFont>
      <p:font typeface="Source Code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maticSC-regular.fntdata"/><Relationship Id="rId21" Type="http://schemas.openxmlformats.org/officeDocument/2006/relationships/slide" Target="slides/slide16.xml"/><Relationship Id="rId24" Type="http://schemas.openxmlformats.org/officeDocument/2006/relationships/font" Target="fonts/SourceCodePro-regular.fntdata"/><Relationship Id="rId23" Type="http://schemas.openxmlformats.org/officeDocument/2006/relationships/font" Target="fonts/AmaticS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7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1drv.ms/b/c/5b93e81511ab7fcf/EQq89fAe6YVHoclXm-5yeG0BAW9e5XWgMTXrpNAxhA0Y-w?e=4n0G2l" TargetMode="External"/><Relationship Id="rId4" Type="http://schemas.openxmlformats.org/officeDocument/2006/relationships/hyperlink" Target="https://miro.com/app/board/uXjVL6Uq1L0=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1drv.ms/b/c/5b93e81511ab7fcf/EU1ga6zXmVNCvTajz9h5qocB46RSB8UNsblCtH3lFGYHXQ?e=aNa1P8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onedrive.live.com/view.aspx?resid=EB44CB97D2EB4D94!s83804d11772f4629a8aeecfaa6d685d1&amp;redeem=aHR0cHM6Ly8xZHJ2Lm1zL2IvYy9lYjQ0Y2I5N2QyZWI0ZDk0L0VSRk5nSU12ZHlsR3FLN3MtcWJXaGRFQllRYWJKM2trZjZnaGl6RjBnenB4VWc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iro.com/app/dashboard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44550"/>
            <a:ext cx="8520600" cy="26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/>
              <a:t>Elicitation tool miro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613500"/>
            <a:ext cx="85206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Group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Bsef23m037- Fareeha Azhar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bsef23m046-Zuha Faiz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Bsef23m040-Abeeha Tariq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Card sorting</a:t>
            </a:r>
            <a:endParaRPr/>
          </a:p>
        </p:txBody>
      </p: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Card sorting is a technique used to understand how users group and categorize information. In </a:t>
            </a:r>
            <a:r>
              <a:rPr b="1"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Miro</a:t>
            </a: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you can use this technique to organize features or content related to a specific project or repository, like the </a:t>
            </a:r>
            <a:r>
              <a:rPr b="1"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Easy Digital Downloads (EDD)</a:t>
            </a: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plugin from GitHub.Like here in pdf: </a:t>
            </a:r>
            <a:r>
              <a:rPr lang="en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card sort pdf</a:t>
            </a: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miro: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Card Sorting</a:t>
            </a:r>
            <a:endParaRPr sz="29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Survey and brainstorming</a:t>
            </a:r>
            <a:endParaRPr/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/>
              <a:t>survey</a:t>
            </a:r>
            <a:r>
              <a:rPr lang="en"/>
              <a:t> is a method of collecting data or feedback from a group of people to gain insights, opinions, or information on a specific topic. Surveys are often used in research, marketing, education, and organizational settings.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collect feedback by using different stickers and templates.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Sprint planning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</p:txBody>
      </p:sp>
      <p:sp>
        <p:nvSpPr>
          <p:cNvPr id="115" name="Google Shape;115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A diagram of a survey" id="116" name="Google Shape;11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371" y="180460"/>
            <a:ext cx="8628929" cy="464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Brainstorming</a:t>
            </a:r>
            <a:endParaRPr/>
          </a:p>
        </p:txBody>
      </p:sp>
      <p:sp>
        <p:nvSpPr>
          <p:cNvPr id="122" name="Google Shape;122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Brainstorming</a:t>
            </a:r>
            <a:r>
              <a:rPr lang="en"/>
              <a:t> is a creative group or individual activity designed to generate ideas, solutions, or insights. It encourages open-ended, free-thinking processes without judgment during idea generation.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add different templates and stickers for brainstorming and reverse brainstorming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</p:txBody>
      </p:sp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A group of yellow post-it notes" id="129" name="Google Shape;12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8313"/>
            <a:ext cx="9144000" cy="4965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Interviews</a:t>
            </a:r>
            <a:endParaRPr/>
          </a:p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interview technique is a method used to gather insights, opinions, and feedback directly from stakeholders or end-users. It involves questions to uncover user needs and expectations.   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Using Miro, interviews can be visualized by: 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Collecting responses with sticky notes.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Prioritizing feedback using voting tools.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 the Easy Digital Downloads (EDD) GitHub repository, interviews can gather feedback from users and contributors about features, usability issues, or bug reports.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Questionnaire </a:t>
            </a:r>
            <a:endParaRPr/>
          </a:p>
        </p:txBody>
      </p:sp>
      <p:sp>
        <p:nvSpPr>
          <p:cNvPr id="141" name="Google Shape;141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questionnaire technique is a method of gathering feedback from a group of stakeholders or users. This technique helps collect opinions, preferences, and requirements from many people quickly and efficiently.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Using Miro to conduct questionnaires makes the feedback process simpler.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 the Easy Digital Downloads (EDD) GitHub repository, a questionnaire could ask users and contributors about their experience with the desired new features, or other improvements.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This is the Pdf of interview and questionnaire technique: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Interview and questionnaire Elicitation Technique.pdf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979725" y="802500"/>
            <a:ext cx="7214400" cy="35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Introduction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Miro is an online collaborative whiteboard platform designed for brainstorming, planning, and visualizing ideas. It’s highly effective for 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elicitation activities</a:t>
            </a: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software requirements engineering due to its flexibility, real-time collaboration features, and templates designed for techniques like card sorting,surveys,class diagram etc.</a:t>
            </a:r>
            <a:endParaRPr sz="5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893825" y="178125"/>
            <a:ext cx="7338300" cy="46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 How to Make a Board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 to </a:t>
            </a:r>
            <a:r>
              <a:rPr b="0"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Miro DashBoard</a:t>
            </a: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log in or create an account.</a:t>
            </a:r>
            <a:endParaRPr b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"New Board"</a:t>
            </a: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name it, and select a blank or template-based board.</a:t>
            </a:r>
            <a:endParaRPr b="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0" sz="3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893825" y="178125"/>
            <a:ext cx="7338300" cy="46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Use Templates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templates via the 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"Templates"</a:t>
            </a: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button.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Choose and customize templates for your elicitation activity (e.g., Card Sorting).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5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893825" y="178125"/>
            <a:ext cx="7338300" cy="46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Collaborate with Teams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Invite teammates using the 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"Share"</a:t>
            </a: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button.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Edit, comment, and communicate in real time.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0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0"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893825" y="178125"/>
            <a:ext cx="7338300" cy="46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Save and Export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Boards auto-save.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Export as PDF, PNG, or shareable links.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893825" y="254325"/>
            <a:ext cx="7338300" cy="46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Version Control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Board History</a:t>
            </a: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track and restore changes.</a:t>
            </a:r>
            <a:endParaRPr b="0"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893825" y="178125"/>
            <a:ext cx="7338300" cy="46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Pros and Cons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Pros:</a:t>
            </a: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Real-time collaboration, templates, user-friendly interface.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Cons:</a:t>
            </a: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Performance issues on large boards, internet-dependent, costs for advanced features.</a:t>
            </a:r>
            <a:endParaRPr b="0"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893825" y="178125"/>
            <a:ext cx="7338300" cy="46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Guidelines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goals, keep boards organized, use color codes, and engage stakeholders.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 and save/export progress regularly.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 are some techniques we manage this via miro: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