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2" r:id="rId20"/>
    <p:sldId id="283" r:id="rId21"/>
    <p:sldId id="287" r:id="rId22"/>
    <p:sldId id="288" r:id="rId23"/>
    <p:sldId id="289" r:id="rId24"/>
    <p:sldId id="290" r:id="rId25"/>
    <p:sldId id="281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308610"/>
          <a:ext cx="381943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5853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5853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5853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화면 슬라이드 쇼(4:3)</ep:PresentationFormat>
  <ep:Paragraphs>34</ep:Paragraphs>
  <ep:Slides>25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3월드 - 수리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4월드 - 빙판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2024-03-07T11:30:44.257</dcterms:modified>
  <cp:revision>197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