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8" r:id="rId5"/>
    <p:sldId id="266" r:id="rId6"/>
    <p:sldId id="259" r:id="rId7"/>
    <p:sldId id="268" r:id="rId8"/>
    <p:sldId id="267" r:id="rId9"/>
    <p:sldId id="270" r:id="rId10"/>
    <p:sldId id="269" r:id="rId11"/>
    <p:sldId id="272" r:id="rId12"/>
    <p:sldId id="273" r:id="rId13"/>
    <p:sldId id="275" r:id="rId14"/>
    <p:sldId id="276" r:id="rId15"/>
    <p:sldId id="277" r:id="rId16"/>
    <p:sldId id="274" r:id="rId17"/>
    <p:sldId id="278" r:id="rId18"/>
    <p:sldId id="279" r:id="rId19"/>
    <p:sldId id="282" r:id="rId20"/>
    <p:sldId id="281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331"/>
    <p:restoredTop sz="90267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35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0490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75960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97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746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월드 </a:t>
            </a:r>
            <a:r>
              <a:rPr lang="en-US" altLang="ko-KR"/>
              <a:t>-</a:t>
            </a:r>
            <a:r>
              <a:rPr lang="ko-KR" altLang="en-US"/>
              <a:t> 미로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796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93440" y="2731841"/>
          <a:ext cx="3205119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26755" y="2731841"/>
          <a:ext cx="3865245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7891206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3648766"/>
          <a:ext cx="6448425" cy="32092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2-2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894198" y="107120"/>
          <a:ext cx="3186797" cy="31021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2933"/>
                <a:gridCol w="632933"/>
                <a:gridCol w="643999"/>
                <a:gridCol w="643999"/>
                <a:gridCol w="632933"/>
              </a:tblGrid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20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0520" y="0"/>
          <a:ext cx="6448425" cy="320923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  <a:gridCol w="421005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67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94142"/>
          <a:ext cx="3625018" cy="386971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2-3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338189" y="1714500"/>
          <a:ext cx="3515621" cy="342900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99735"/>
                <a:gridCol w="499735"/>
                <a:gridCol w="508472"/>
                <a:gridCol w="508472"/>
                <a:gridCol w="499735"/>
                <a:gridCol w="499735"/>
                <a:gridCol w="499735"/>
              </a:tblGrid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566981" y="1494141"/>
          <a:ext cx="3625018" cy="38697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403772"/>
                <a:gridCol w="403772"/>
                <a:gridCol w="403772"/>
                <a:gridCol w="403772"/>
                <a:gridCol w="403772"/>
                <a:gridCol w="403772"/>
                <a:gridCol w="394839"/>
                <a:gridCol w="403772"/>
                <a:gridCol w="403772"/>
              </a:tblGrid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D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R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latin typeface="맑은 고딕"/>
                        </a:rPr>
                        <a:t>U</a:t>
                      </a:r>
                      <a:endParaRPr lang="en-US" altLang="ko-KR" sz="2200"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99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462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655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2-4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47021" y="0"/>
          <a:ext cx="5244978" cy="2375647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2272"/>
                <a:gridCol w="533401"/>
                <a:gridCol w="533401"/>
                <a:gridCol w="522272"/>
                <a:gridCol w="522272"/>
                <a:gridCol w="522272"/>
                <a:gridCol w="522272"/>
                <a:gridCol w="522272"/>
                <a:gridCol w="522272"/>
                <a:gridCol w="522272"/>
              </a:tblGrid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75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0" y="4084320"/>
          <a:ext cx="6429375" cy="2773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25755"/>
                <a:gridCol w="325755"/>
                <a:gridCol w="325755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22222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102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39140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00520" y="0"/>
          <a:ext cx="4800600" cy="35661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  <a:gridCol w="316230"/>
                <a:gridCol w="316230"/>
                <a:gridCol w="316230"/>
                <a:gridCol w="325755"/>
                <a:gridCol w="325755"/>
              </a:tblGrid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L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3033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2-5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4314" y="4137660"/>
          <a:ext cx="5300110" cy="27203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48160"/>
                <a:gridCol w="448160"/>
                <a:gridCol w="440460"/>
                <a:gridCol w="440460"/>
                <a:gridCol w="440460"/>
                <a:gridCol w="440055"/>
                <a:gridCol w="440460"/>
                <a:gridCol w="440460"/>
                <a:gridCol w="440460"/>
                <a:gridCol w="440460"/>
                <a:gridCol w="440055"/>
                <a:gridCol w="440460"/>
              </a:tblGrid>
              <a:tr h="4533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3175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3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756285"/>
          <a:ext cx="3569970" cy="38435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1480"/>
                <a:gridCol w="401955"/>
                <a:gridCol w="392430"/>
                <a:gridCol w="392430"/>
                <a:gridCol w="392430"/>
                <a:gridCol w="411480"/>
                <a:gridCol w="382905"/>
                <a:gridCol w="392430"/>
                <a:gridCol w="392430"/>
              </a:tblGrid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D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U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2705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2-6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94923" y="0"/>
          <a:ext cx="4988042" cy="448409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709035"/>
                <a:gridCol w="709035"/>
                <a:gridCol w="709035"/>
                <a:gridCol w="709035"/>
                <a:gridCol w="721431"/>
                <a:gridCol w="721431"/>
                <a:gridCol w="709035"/>
              </a:tblGrid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40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70817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765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8583" y="308610"/>
          <a:ext cx="5114834" cy="6876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  <a:gridCol w="636572"/>
                <a:gridCol w="636572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0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2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4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0260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3-1</a:t>
            </a:r>
            <a:endParaRPr lang="en-US" altLang="ko-KR" sz="3500">
              <a:latin typeface="맑은 고딕"/>
              <a:ea typeface="맑은 고딕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86662" y="2916603"/>
          <a:ext cx="3416540" cy="3638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308"/>
                <a:gridCol w="683308"/>
                <a:gridCol w="683308"/>
                <a:gridCol w="683308"/>
                <a:gridCol w="683308"/>
              </a:tblGrid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 b="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</a:tr>
              <a:tr h="7276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R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T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4000">
                          <a:solidFill>
                            <a:schemeClr val="tx1"/>
                          </a:solidFill>
                          <a:latin typeface="맑은 고딕"/>
                        </a:rPr>
                        <a:t>L</a:t>
                      </a:r>
                      <a:endParaRPr lang="en-US" altLang="ko-KR" sz="40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가로 글상자 8"/>
          <p:cNvSpPr txBox="1"/>
          <p:nvPr/>
        </p:nvSpPr>
        <p:spPr>
          <a:xfrm>
            <a:off x="4613910" y="1286997"/>
            <a:ext cx="2681633" cy="901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짝수</a:t>
            </a:r>
            <a:r>
              <a:rPr lang="en-US" altLang="ko-KR"/>
              <a:t> : </a:t>
            </a:r>
            <a:r>
              <a:rPr lang="ko-KR" altLang="en-US"/>
              <a:t>비활성화된 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홀수</a:t>
            </a:r>
            <a:r>
              <a:rPr lang="en-US" altLang="ko-KR"/>
              <a:t>: </a:t>
            </a:r>
            <a:r>
              <a:rPr lang="ko-KR" altLang="en-US"/>
              <a:t>비활성화된 사다리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14212" y="5914595"/>
            <a:ext cx="3363575" cy="640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T : </a:t>
            </a:r>
            <a:r>
              <a:rPr lang="ko-KR" altLang="en-US"/>
              <a:t>가장 가까이 있는 비활성화 칸을 활성화시킴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11330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월드</a:t>
            </a:r>
            <a:r>
              <a:rPr lang="en-US" altLang="ko-KR"/>
              <a:t> - </a:t>
            </a:r>
            <a:r>
              <a:rPr lang="ko-KR" altLang="en-US"/>
              <a:t>빙판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35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032000" y="518278"/>
          <a:ext cx="8128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1-1</a:t>
            </a:r>
            <a:endParaRPr lang="en-US" altLang="ko-KR" sz="150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5079590" y="2816518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" name="화살표 32"/>
          <p:cNvCxnSpPr/>
          <p:nvPr/>
        </p:nvCxnSpPr>
        <p:spPr>
          <a:xfrm>
            <a:off x="5973096" y="3270249"/>
            <a:ext cx="327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16200000" flipH="1">
            <a:off x="6484343" y="3720644"/>
            <a:ext cx="3499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16200000" flipH="1">
            <a:off x="6513651" y="4593728"/>
            <a:ext cx="291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7068983" y="5031862"/>
            <a:ext cx="36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16200000" flipH="1">
            <a:off x="7555166" y="5467455"/>
            <a:ext cx="3386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>
            <a:off x="8062452" y="5902427"/>
            <a:ext cx="399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1620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86882" y="0"/>
          <a:ext cx="3205118" cy="41261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36572"/>
                <a:gridCol w="636572"/>
                <a:gridCol w="647701"/>
                <a:gridCol w="647701"/>
                <a:gridCol w="636572"/>
              </a:tblGrid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 b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chemeClr val="tx1"/>
                          </a:solidFill>
                          <a:latin typeface="맑은 고딕"/>
                        </a:rPr>
                        <a:t>G</a:t>
                      </a: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8769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4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00520" y="2292225"/>
          <a:ext cx="2583180" cy="27507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30530"/>
                <a:gridCol w="430530"/>
                <a:gridCol w="430530"/>
                <a:gridCol w="430530"/>
                <a:gridCol w="430530"/>
                <a:gridCol w="430530"/>
              </a:tblGrid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맑은 고딕"/>
                        </a:rPr>
                        <a:t>S</a:t>
                      </a: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</a:tr>
              <a:tr h="45846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220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0" y="0"/>
            <a:ext cx="900520" cy="617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latin typeface="맑은 고딕"/>
                <a:ea typeface="맑은 고딕"/>
              </a:rPr>
              <a:t>4-1</a:t>
            </a:r>
            <a:endParaRPr lang="en-US" altLang="ko-KR" sz="3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958296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1-2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032000" y="518277"/>
          <a:ext cx="8128000" cy="1598839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5" name="화살표 44"/>
          <p:cNvCxnSpPr/>
          <p:nvPr/>
        </p:nvCxnSpPr>
        <p:spPr>
          <a:xfrm rot="16200000" flipH="1">
            <a:off x="5388603" y="3643137"/>
            <a:ext cx="428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>
            <a:off x="5863103" y="4151540"/>
            <a:ext cx="5229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H="1">
            <a:off x="6331852" y="4556720"/>
            <a:ext cx="582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 rot="16200000" flipH="1">
            <a:off x="6330432" y="5427500"/>
            <a:ext cx="6237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6844394" y="5891893"/>
            <a:ext cx="7151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815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1-3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15999" y="518277"/>
          <a:ext cx="10160000" cy="15988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  <a:gridCol w="2032000"/>
              </a:tblGrid>
              <a:tr h="15988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461706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5029643" y="2816533"/>
          <a:ext cx="4274885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5" name="꺾인 연결선 84"/>
          <p:cNvCxnSpPr/>
          <p:nvPr/>
        </p:nvCxnSpPr>
        <p:spPr>
          <a:xfrm>
            <a:off x="5611401" y="3265170"/>
            <a:ext cx="57536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>
            <a:off x="6615546" y="3265170"/>
            <a:ext cx="40073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6200000" flipH="1">
            <a:off x="6933080" y="3663008"/>
            <a:ext cx="4680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10800000">
            <a:off x="6589568" y="4147704"/>
            <a:ext cx="42671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6182591" y="4580659"/>
            <a:ext cx="3290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147766" y="5498711"/>
            <a:ext cx="39869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>
            <a:off x="6589569" y="5879522"/>
            <a:ext cx="34647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>
            <a:off x="7464136" y="5879522"/>
            <a:ext cx="33814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8304067" y="5879522"/>
            <a:ext cx="36378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1420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082335" y="518278"/>
          <a:ext cx="10027325" cy="14464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32475"/>
                <a:gridCol w="1432475"/>
                <a:gridCol w="1432475"/>
                <a:gridCol w="1432475"/>
                <a:gridCol w="1432475"/>
                <a:gridCol w="1432475"/>
                <a:gridCol w="1432475"/>
              </a:tblGrid>
              <a:tr h="14464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28385" y="2816533"/>
            <a:ext cx="2161046" cy="31528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1-4</a:t>
            </a:r>
            <a:endParaRPr lang="en-US" altLang="ko-KR" sz="1500"/>
          </a:p>
        </p:txBody>
      </p:sp>
      <p:cxnSp>
        <p:nvCxnSpPr>
          <p:cNvPr id="39" name="화살표 38"/>
          <p:cNvCxnSpPr/>
          <p:nvPr/>
        </p:nvCxnSpPr>
        <p:spPr>
          <a:xfrm>
            <a:off x="6300838" y="42748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74885" cy="349072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54977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48" name="화살표 47"/>
          <p:cNvCxnSpPr/>
          <p:nvPr/>
        </p:nvCxnSpPr>
        <p:spPr>
          <a:xfrm>
            <a:off x="5654335" y="3246533"/>
            <a:ext cx="416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>
            <a:off x="6609522" y="3246533"/>
            <a:ext cx="363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화살표 50"/>
          <p:cNvCxnSpPr/>
          <p:nvPr/>
        </p:nvCxnSpPr>
        <p:spPr>
          <a:xfrm>
            <a:off x="7479195" y="3246533"/>
            <a:ext cx="320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화살표 51"/>
          <p:cNvCxnSpPr/>
          <p:nvPr/>
        </p:nvCxnSpPr>
        <p:spPr>
          <a:xfrm>
            <a:off x="8359223" y="3246533"/>
            <a:ext cx="3314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H="1">
            <a:off x="8726137" y="3729873"/>
            <a:ext cx="3843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0800000">
            <a:off x="8266044" y="4138199"/>
            <a:ext cx="424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0800000">
            <a:off x="7425359" y="4138199"/>
            <a:ext cx="35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화살표 55"/>
          <p:cNvCxnSpPr/>
          <p:nvPr/>
        </p:nvCxnSpPr>
        <p:spPr>
          <a:xfrm rot="10800000">
            <a:off x="6598595" y="4138199"/>
            <a:ext cx="374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화살표 56"/>
          <p:cNvCxnSpPr/>
          <p:nvPr/>
        </p:nvCxnSpPr>
        <p:spPr>
          <a:xfrm rot="16200000" flipH="1">
            <a:off x="6117145" y="4609869"/>
            <a:ext cx="4049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화살표 57"/>
          <p:cNvCxnSpPr/>
          <p:nvPr/>
        </p:nvCxnSpPr>
        <p:spPr>
          <a:xfrm rot="16200000" flipH="1">
            <a:off x="6173213" y="5464888"/>
            <a:ext cx="292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화살표 58"/>
          <p:cNvCxnSpPr/>
          <p:nvPr/>
        </p:nvCxnSpPr>
        <p:spPr>
          <a:xfrm>
            <a:off x="6609521" y="5887900"/>
            <a:ext cx="2906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화살표 59"/>
          <p:cNvCxnSpPr/>
          <p:nvPr/>
        </p:nvCxnSpPr>
        <p:spPr>
          <a:xfrm>
            <a:off x="7479195" y="5887900"/>
            <a:ext cx="321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화살표 60"/>
          <p:cNvCxnSpPr/>
          <p:nvPr/>
        </p:nvCxnSpPr>
        <p:spPr>
          <a:xfrm>
            <a:off x="8359223" y="5887900"/>
            <a:ext cx="3728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3649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61706" y="2816533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315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1-5</a:t>
            </a:r>
            <a:endParaRPr lang="en-US" altLang="ko-KR" sz="1500"/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206625" y="464258"/>
          <a:ext cx="7778749" cy="1706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749"/>
                <a:gridCol w="1555749"/>
                <a:gridCol w="1555749"/>
                <a:gridCol w="1555749"/>
                <a:gridCol w="1555749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070446" y="2816544"/>
          <a:ext cx="4213268" cy="3512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3317"/>
                <a:gridCol w="1053317"/>
                <a:gridCol w="1053317"/>
                <a:gridCol w="1053317"/>
              </a:tblGrid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82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4" name="꺾인 연결선 53"/>
          <p:cNvCxnSpPr/>
          <p:nvPr/>
        </p:nvCxnSpPr>
        <p:spPr>
          <a:xfrm>
            <a:off x="5793766" y="3245827"/>
            <a:ext cx="5403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/>
          <p:nvPr/>
        </p:nvCxnSpPr>
        <p:spPr>
          <a:xfrm rot="16200000" flipH="1">
            <a:off x="6406660" y="3658698"/>
            <a:ext cx="45939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>
            <a:off x="6901962" y="4170851"/>
            <a:ext cx="45110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/>
          <p:nvPr/>
        </p:nvCxnSpPr>
        <p:spPr>
          <a:xfrm rot="16200000">
            <a:off x="7550926" y="3722239"/>
            <a:ext cx="33231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/>
          <p:nvPr/>
        </p:nvCxnSpPr>
        <p:spPr>
          <a:xfrm>
            <a:off x="8165856" y="3245827"/>
            <a:ext cx="33338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16200000" flipH="1">
            <a:off x="8590056" y="3708872"/>
            <a:ext cx="30557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/>
          <p:nvPr/>
        </p:nvCxnSpPr>
        <p:spPr>
          <a:xfrm rot="16200000" flipH="1">
            <a:off x="8577730" y="4610720"/>
            <a:ext cx="33022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H="1">
            <a:off x="8511648" y="5510247"/>
            <a:ext cx="46239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591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787711" y="420777"/>
          <a:ext cx="6616578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1-6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5x4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5039168" y="2827669"/>
          <a:ext cx="4269538" cy="349072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6" name="꺾인 연결선 65"/>
          <p:cNvCxnSpPr/>
          <p:nvPr/>
        </p:nvCxnSpPr>
        <p:spPr>
          <a:xfrm rot="16200000" flipH="1">
            <a:off x="5307626" y="3665994"/>
            <a:ext cx="4739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rot="16200000" flipH="1">
            <a:off x="5216718" y="4518932"/>
            <a:ext cx="4030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>
            <a:off x="5674704" y="5004288"/>
            <a:ext cx="4396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6200000" flipH="1">
            <a:off x="6044077" y="5422557"/>
            <a:ext cx="48850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>
            <a:off x="6608885" y="5874360"/>
            <a:ext cx="32068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/>
          <p:nvPr/>
        </p:nvCxnSpPr>
        <p:spPr>
          <a:xfrm rot="16200000">
            <a:off x="7016334" y="5509210"/>
            <a:ext cx="31520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 rot="16200000">
            <a:off x="6994491" y="4541028"/>
            <a:ext cx="35889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>
            <a:off x="7451482" y="4097582"/>
            <a:ext cx="3393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6200000">
            <a:off x="7826751" y="3710421"/>
            <a:ext cx="38513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>
            <a:off x="8248283" y="3202781"/>
            <a:ext cx="4037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/>
          <p:nvPr/>
        </p:nvCxnSpPr>
        <p:spPr>
          <a:xfrm rot="16200000" flipH="1">
            <a:off x="8622309" y="3659600"/>
            <a:ext cx="4612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6200000" flipH="1" flipV="1">
            <a:off x="8673464" y="4541027"/>
            <a:ext cx="35889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6200000" flipH="1" flipV="1">
            <a:off x="8608658" y="5422556"/>
            <a:ext cx="488507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56543" y="2827670"/>
          <a:ext cx="4269538" cy="349072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54977"/>
                <a:gridCol w="849630"/>
                <a:gridCol w="854977"/>
                <a:gridCol w="854977"/>
                <a:gridCol w="854977"/>
              </a:tblGrid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726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7670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57844" y="420777"/>
          <a:ext cx="8276309" cy="179383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  <a:gridCol w="919589"/>
              </a:tblGrid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6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none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none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7724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1-7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5x5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442154" y="2757675"/>
          <a:ext cx="4269538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4977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5029643" y="2757653"/>
          <a:ext cx="4273716" cy="36307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49630"/>
                <a:gridCol w="859155"/>
                <a:gridCol w="854977"/>
                <a:gridCol w="854977"/>
                <a:gridCol w="854977"/>
              </a:tblGrid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3000" b="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61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30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3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3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81" name="꺾인 연결선 80"/>
          <p:cNvCxnSpPr/>
          <p:nvPr/>
        </p:nvCxnSpPr>
        <p:spPr>
          <a:xfrm>
            <a:off x="5592275" y="6002582"/>
            <a:ext cx="45875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6498982" y="6002582"/>
            <a:ext cx="4430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6200000">
            <a:off x="7017369" y="5681525"/>
            <a:ext cx="29408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>
            <a:off x="7017744" y="4949207"/>
            <a:ext cx="29333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6530466" y="4573034"/>
            <a:ext cx="41155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0800000">
            <a:off x="5619367" y="4573035"/>
            <a:ext cx="47663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5317261" y="4207231"/>
            <a:ext cx="33022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rot="16200000">
            <a:off x="5337597" y="3429000"/>
            <a:ext cx="28954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6498982" y="3202781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rot="16200000" flipH="1">
            <a:off x="7008957" y="3454925"/>
            <a:ext cx="310905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>
            <a:off x="7488116" y="3877774"/>
            <a:ext cx="27613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6200000" flipH="1">
            <a:off x="7872272" y="4207486"/>
            <a:ext cx="3307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8229968" y="4573011"/>
            <a:ext cx="3663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 flipH="1">
            <a:off x="8760976" y="4958433"/>
            <a:ext cx="311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6200000" flipH="1">
            <a:off x="8773236" y="5678119"/>
            <a:ext cx="28727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5697974" y="3107897"/>
            <a:ext cx="39802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7642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선 6"/>
          <p:cNvCxnSpPr/>
          <p:nvPr/>
        </p:nvCxnSpPr>
        <p:spPr>
          <a:xfrm rot="16200000" flipH="1">
            <a:off x="2959958" y="4573018"/>
            <a:ext cx="3834537" cy="3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/>
          <p:nvPr/>
        </p:nvCxnSpPr>
        <p:spPr>
          <a:xfrm>
            <a:off x="306115" y="2655733"/>
            <a:ext cx="1157976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/>
          <p:nvPr/>
        </p:nvCxnSpPr>
        <p:spPr>
          <a:xfrm rot="16200000" flipH="1">
            <a:off x="-830793" y="1317202"/>
            <a:ext cx="2274807" cy="98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H="1">
            <a:off x="10749483" y="1317694"/>
            <a:ext cx="2274806" cy="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133566" y="47625"/>
          <a:ext cx="9924867" cy="2560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  <a:gridCol w="1102763"/>
              </a:tblGrid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altLang="ko-KR" sz="5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 u="sng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altLang="ko-KR" sz="5000" b="1" u="sng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680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_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5000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 sz="5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" name="선 19"/>
          <p:cNvCxnSpPr/>
          <p:nvPr/>
        </p:nvCxnSpPr>
        <p:spPr>
          <a:xfrm rot="16200000" flipH="1">
            <a:off x="-1610671" y="4572520"/>
            <a:ext cx="3834556" cy="9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 rot="16200000" flipH="1">
            <a:off x="9969108" y="4572509"/>
            <a:ext cx="3834556" cy="100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선 22"/>
          <p:cNvCxnSpPr/>
          <p:nvPr/>
        </p:nvCxnSpPr>
        <p:spPr>
          <a:xfrm rot="10800000">
            <a:off x="307105" y="6490288"/>
            <a:ext cx="11579754" cy="1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H="1">
            <a:off x="7548965" y="4572995"/>
            <a:ext cx="3834553" cy="3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9619226" y="2816543"/>
            <a:ext cx="2161046" cy="5438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1-8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6x5</a:t>
            </a:r>
            <a:endParaRPr lang="en-US" altLang="ko-KR" sz="1500"/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544058" y="2864543"/>
          <a:ext cx="4064845" cy="3436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141912" y="2864543"/>
          <a:ext cx="4064846" cy="343603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8180"/>
                <a:gridCol w="677333"/>
                <a:gridCol w="677333"/>
                <a:gridCol w="677333"/>
                <a:gridCol w="677333"/>
                <a:gridCol w="677333"/>
              </a:tblGrid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en-US" altLang="ko-KR" sz="2400" b="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 b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872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→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←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↓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400" b="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</a:rPr>
                        <a:t>↑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40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altLang="ko-KR" sz="2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꺾인 연결선 81"/>
          <p:cNvCxnSpPr/>
          <p:nvPr/>
        </p:nvCxnSpPr>
        <p:spPr>
          <a:xfrm rot="16200000" flipH="1">
            <a:off x="8747350" y="3561879"/>
            <a:ext cx="26575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rot="10800000">
            <a:off x="8330592" y="3932726"/>
            <a:ext cx="3481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/>
          <p:nvPr/>
        </p:nvCxnSpPr>
        <p:spPr>
          <a:xfrm rot="16200000" flipH="1">
            <a:off x="8023624" y="4294770"/>
            <a:ext cx="30278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0800000">
            <a:off x="7715994" y="4582560"/>
            <a:ext cx="35827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/>
          <p:nvPr/>
        </p:nvCxnSpPr>
        <p:spPr>
          <a:xfrm rot="16200000">
            <a:off x="7336722" y="4258135"/>
            <a:ext cx="3760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16200000">
            <a:off x="7359245" y="3529253"/>
            <a:ext cx="3310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 rot="10800000">
            <a:off x="6964898" y="3227509"/>
            <a:ext cx="32172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/>
          <p:nvPr/>
        </p:nvCxnSpPr>
        <p:spPr>
          <a:xfrm rot="16200000" flipH="1">
            <a:off x="6682155" y="3566379"/>
            <a:ext cx="27475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/>
          <p:nvPr/>
        </p:nvCxnSpPr>
        <p:spPr>
          <a:xfrm rot="16200000" flipH="1">
            <a:off x="6640414" y="4249227"/>
            <a:ext cx="358241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/>
          <p:nvPr/>
        </p:nvCxnSpPr>
        <p:spPr>
          <a:xfrm rot="10800000">
            <a:off x="6359208" y="4582561"/>
            <a:ext cx="28817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>
            <a:off x="8330591" y="5947630"/>
            <a:ext cx="377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화살표 96"/>
          <p:cNvCxnSpPr/>
          <p:nvPr/>
        </p:nvCxnSpPr>
        <p:spPr>
          <a:xfrm rot="16200000" flipH="1">
            <a:off x="8001003" y="5608759"/>
            <a:ext cx="3480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>
            <a:off x="7715994" y="5260730"/>
            <a:ext cx="294308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>
            <a:off x="6964899" y="5260731"/>
            <a:ext cx="367719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16200000">
            <a:off x="6631726" y="5594966"/>
            <a:ext cx="3756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>
            <a:off x="6359209" y="5947630"/>
            <a:ext cx="29603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/>
          <p:nvPr/>
        </p:nvCxnSpPr>
        <p:spPr>
          <a:xfrm rot="16200000">
            <a:off x="6021964" y="4253566"/>
            <a:ext cx="34956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>
            <a:off x="5647133" y="3932726"/>
            <a:ext cx="448867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 rot="16200000" flipH="1">
            <a:off x="5364873" y="4270034"/>
            <a:ext cx="253314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rot="16200000" flipH="1">
            <a:off x="5339788" y="4982014"/>
            <a:ext cx="30348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5365572" y="5720926"/>
            <a:ext cx="25191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5647132" y="5947630"/>
            <a:ext cx="337846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023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</ep:Words>
  <ep:PresentationFormat>화면 슬라이드 쇼(4:3)</ep:PresentationFormat>
  <ep:Paragraphs>29</ep:Paragraphs>
  <ep:Slides>20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1월드 - 기본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2월드 - 미로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3월드 - 수리</vt:lpstr>
      <vt:lpstr>슬라이드 18</vt:lpstr>
      <vt:lpstr>4월드 - 빙판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2023-11-16T10:53:44.850</dcterms:created>
  <dc:creator>dbsdb</dc:creator>
  <cp:lastModifiedBy>dbsdb</cp:lastModifiedBy>
  <dcterms:modified xsi:type="dcterms:W3CDTF">2024-03-04T05:23:51.679</dcterms:modified>
  <cp:revision>183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