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71" r:id="rId3"/>
    <p:sldId id="256" r:id="rId4"/>
    <p:sldId id="258" r:id="rId5"/>
    <p:sldId id="266" r:id="rId6"/>
    <p:sldId id="259" r:id="rId7"/>
    <p:sldId id="268" r:id="rId8"/>
    <p:sldId id="267" r:id="rId9"/>
    <p:sldId id="270" r:id="rId10"/>
    <p:sldId id="269" r:id="rId11"/>
    <p:sldId id="272" r:id="rId12"/>
    <p:sldId id="273" r:id="rId13"/>
    <p:sldId id="275" r:id="rId14"/>
    <p:sldId id="276" r:id="rId15"/>
    <p:sldId id="277" r:id="rId16"/>
    <p:sldId id="274" r:id="rId17"/>
    <p:sldId id="278" r:id="rId18"/>
    <p:sldId id="291" r:id="rId19"/>
    <p:sldId id="279" r:id="rId20"/>
    <p:sldId id="282" r:id="rId21"/>
    <p:sldId id="283" r:id="rId22"/>
    <p:sldId id="287" r:id="rId23"/>
    <p:sldId id="288" r:id="rId24"/>
    <p:sldId id="289" r:id="rId25"/>
    <p:sldId id="290" r:id="rId26"/>
    <p:sldId id="281" r:id="rId27"/>
    <p:sldId id="28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7331"/>
    <p:restoredTop sz="90267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presProps" Target="presProps.xml"  /><Relationship Id="rId3" Type="http://schemas.openxmlformats.org/officeDocument/2006/relationships/slide" Target="slides/slide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35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0490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759604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6973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2746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미로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7968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493440" y="2731841"/>
          <a:ext cx="3205119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26755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2-1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7891206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0520" y="3648766"/>
          <a:ext cx="6448425" cy="32092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2-2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894198" y="107120"/>
          <a:ext cx="3186797" cy="31021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2933"/>
                <a:gridCol w="632933"/>
                <a:gridCol w="643999"/>
                <a:gridCol w="643999"/>
                <a:gridCol w="632933"/>
              </a:tblGrid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0520" y="0"/>
          <a:ext cx="6448425" cy="3209234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567705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94142"/>
          <a:ext cx="3625018" cy="386971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03772"/>
                <a:gridCol w="403772"/>
                <a:gridCol w="403772"/>
                <a:gridCol w="403772"/>
                <a:gridCol w="403772"/>
                <a:gridCol w="403772"/>
                <a:gridCol w="394839"/>
                <a:gridCol w="403772"/>
                <a:gridCol w="403772"/>
              </a:tblGrid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2-3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338189" y="1714500"/>
          <a:ext cx="3515621" cy="342900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99735"/>
                <a:gridCol w="499735"/>
                <a:gridCol w="508472"/>
                <a:gridCol w="508472"/>
                <a:gridCol w="499735"/>
                <a:gridCol w="499735"/>
                <a:gridCol w="499735"/>
              </a:tblGrid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566981" y="1494141"/>
          <a:ext cx="3625018" cy="3869716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03772"/>
                <a:gridCol w="403772"/>
                <a:gridCol w="403772"/>
                <a:gridCol w="403772"/>
                <a:gridCol w="403772"/>
                <a:gridCol w="403772"/>
                <a:gridCol w="394839"/>
                <a:gridCol w="403772"/>
                <a:gridCol w="403772"/>
              </a:tblGrid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D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U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64621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655320"/>
          <a:ext cx="6429375" cy="2773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25755"/>
                <a:gridCol w="325755"/>
                <a:gridCol w="325755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222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2-4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47021" y="0"/>
          <a:ext cx="5244978" cy="2375647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22272"/>
                <a:gridCol w="533401"/>
                <a:gridCol w="533401"/>
                <a:gridCol w="522272"/>
                <a:gridCol w="522272"/>
                <a:gridCol w="522272"/>
                <a:gridCol w="522272"/>
                <a:gridCol w="522272"/>
                <a:gridCol w="522272"/>
                <a:gridCol w="522272"/>
              </a:tblGrid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0" y="4084320"/>
          <a:ext cx="6429375" cy="2773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25755"/>
                <a:gridCol w="325755"/>
                <a:gridCol w="325755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222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011028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391400" y="0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00520" y="0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2-5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4314" y="4137660"/>
          <a:ext cx="5300110" cy="27203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8160"/>
                <a:gridCol w="448160"/>
                <a:gridCol w="440460"/>
                <a:gridCol w="440460"/>
                <a:gridCol w="440460"/>
                <a:gridCol w="440055"/>
                <a:gridCol w="440460"/>
                <a:gridCol w="440460"/>
                <a:gridCol w="440460"/>
                <a:gridCol w="440460"/>
                <a:gridCol w="440055"/>
                <a:gridCol w="440460"/>
              </a:tblGrid>
              <a:tr h="4533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4396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756285"/>
          <a:ext cx="3569970" cy="384350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11480"/>
                <a:gridCol w="401955"/>
                <a:gridCol w="392430"/>
                <a:gridCol w="392430"/>
                <a:gridCol w="392430"/>
                <a:gridCol w="411480"/>
                <a:gridCol w="382905"/>
                <a:gridCol w="392430"/>
                <a:gridCol w="392430"/>
              </a:tblGrid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2-6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494923" y="0"/>
          <a:ext cx="4988042" cy="4484094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709035"/>
                <a:gridCol w="709035"/>
                <a:gridCol w="709035"/>
                <a:gridCol w="709035"/>
                <a:gridCol w="721431"/>
                <a:gridCol w="721431"/>
                <a:gridCol w="709035"/>
              </a:tblGrid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708171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7256" y="2629832"/>
          <a:ext cx="3981450" cy="384350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11480"/>
                <a:gridCol w="411480"/>
                <a:gridCol w="401955"/>
                <a:gridCol w="392430"/>
                <a:gridCol w="392430"/>
                <a:gridCol w="392430"/>
                <a:gridCol w="411480"/>
                <a:gridCol w="382905"/>
                <a:gridCol w="392430"/>
                <a:gridCol w="392430"/>
              </a:tblGrid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2-7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28706" y="0"/>
          <a:ext cx="2934587" cy="2330987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978195"/>
                <a:gridCol w="978195"/>
                <a:gridCol w="978195"/>
              </a:tblGrid>
              <a:tr h="7769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7769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7769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1674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월드</a:t>
            </a:r>
            <a:r>
              <a:rPr lang="en-US" altLang="ko-KR"/>
              <a:t> - </a:t>
            </a:r>
            <a:r>
              <a:rPr lang="ko-KR" altLang="en-US"/>
              <a:t>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7651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538583" y="308610"/>
          <a:ext cx="5114834" cy="68769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0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4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0260" y="2916603"/>
          <a:ext cx="3416540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3308"/>
                <a:gridCol w="683308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3-1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386662" y="2916603"/>
          <a:ext cx="3416540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3308"/>
                <a:gridCol w="683308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가로 글상자 8"/>
          <p:cNvSpPr txBox="1"/>
          <p:nvPr/>
        </p:nvSpPr>
        <p:spPr>
          <a:xfrm>
            <a:off x="4613910" y="1286997"/>
            <a:ext cx="2681633" cy="90184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짝수</a:t>
            </a:r>
            <a:r>
              <a:rPr lang="en-US" altLang="ko-KR"/>
              <a:t> : </a:t>
            </a:r>
            <a:r>
              <a:rPr lang="ko-KR" altLang="en-US"/>
              <a:t>비활성화된 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홀수</a:t>
            </a:r>
            <a:r>
              <a:rPr lang="en-US" altLang="ko-KR"/>
              <a:t>: </a:t>
            </a:r>
            <a:r>
              <a:rPr lang="ko-KR" altLang="en-US"/>
              <a:t>비활성화된 사다리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4414212" y="5914595"/>
            <a:ext cx="3363575" cy="64021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T : </a:t>
            </a:r>
            <a:r>
              <a:rPr lang="ko-KR" altLang="en-US"/>
              <a:t>가장 가까이 있는 비활성화 칸을 활성화시킴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11330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032000" y="518278"/>
          <a:ext cx="8128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1-1</a:t>
            </a:r>
            <a:endParaRPr lang="en-US" altLang="ko-KR" sz="150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5079590" y="2816518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3" name="화살표 32"/>
          <p:cNvCxnSpPr/>
          <p:nvPr/>
        </p:nvCxnSpPr>
        <p:spPr>
          <a:xfrm>
            <a:off x="5973096" y="3270249"/>
            <a:ext cx="327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화살표 33"/>
          <p:cNvCxnSpPr/>
          <p:nvPr/>
        </p:nvCxnSpPr>
        <p:spPr>
          <a:xfrm rot="16200000" flipH="1">
            <a:off x="6484343" y="3720644"/>
            <a:ext cx="3499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화살표 34"/>
          <p:cNvCxnSpPr/>
          <p:nvPr/>
        </p:nvCxnSpPr>
        <p:spPr>
          <a:xfrm rot="16200000" flipH="1">
            <a:off x="6513651" y="4593728"/>
            <a:ext cx="291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화살표 35"/>
          <p:cNvCxnSpPr/>
          <p:nvPr/>
        </p:nvCxnSpPr>
        <p:spPr>
          <a:xfrm>
            <a:off x="7068983" y="5031862"/>
            <a:ext cx="3687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화살표 36"/>
          <p:cNvCxnSpPr/>
          <p:nvPr/>
        </p:nvCxnSpPr>
        <p:spPr>
          <a:xfrm rot="16200000" flipH="1">
            <a:off x="7555166" y="5467455"/>
            <a:ext cx="3386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화살표 37"/>
          <p:cNvCxnSpPr/>
          <p:nvPr/>
        </p:nvCxnSpPr>
        <p:spPr>
          <a:xfrm>
            <a:off x="8062452" y="5902427"/>
            <a:ext cx="399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16201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86284" y="617220"/>
          <a:ext cx="3819432" cy="68769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0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4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817469" y="2509344"/>
          <a:ext cx="2737629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3-2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636901" y="2509344"/>
          <a:ext cx="2737629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556788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504570" y="308610"/>
          <a:ext cx="3182860" cy="206307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3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84364" y="2887059"/>
          <a:ext cx="3415078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83308"/>
                <a:gridCol w="678180"/>
                <a:gridCol w="687705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3-3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687430" y="2887059"/>
          <a:ext cx="3420206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78180"/>
                <a:gridCol w="687705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608111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866244" y="308610"/>
          <a:ext cx="4459512" cy="206307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  <a:gridCol w="636572"/>
                <a:gridCol w="636572"/>
                <a:gridCol w="640080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0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4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6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8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10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12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13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5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11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15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1166" y="3429000"/>
          <a:ext cx="3415078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78180"/>
                <a:gridCol w="678180"/>
                <a:gridCol w="687705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3-4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325756" y="3429000"/>
          <a:ext cx="3415078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78180"/>
                <a:gridCol w="678180"/>
                <a:gridCol w="687705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716960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822856" y="0"/>
          <a:ext cx="2546288" cy="29457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</a:tblGrid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1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5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3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91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15776" y="3176734"/>
          <a:ext cx="3307080" cy="350061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54355"/>
                <a:gridCol w="544830"/>
                <a:gridCol w="544830"/>
                <a:gridCol w="554355"/>
                <a:gridCol w="554355"/>
                <a:gridCol w="554355"/>
              </a:tblGrid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3-5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369144" y="3176734"/>
          <a:ext cx="3307080" cy="350061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54355"/>
                <a:gridCol w="544830"/>
                <a:gridCol w="544830"/>
                <a:gridCol w="554355"/>
                <a:gridCol w="554355"/>
                <a:gridCol w="554355"/>
              </a:tblGrid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34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3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373010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86284" y="617220"/>
          <a:ext cx="3819432" cy="68769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0260" y="2575034"/>
          <a:ext cx="4800744" cy="2910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7705"/>
                <a:gridCol w="687705"/>
                <a:gridCol w="687705"/>
                <a:gridCol w="687705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3-6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18557923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4</a:t>
            </a:r>
            <a:r>
              <a:rPr lang="ko-KR" altLang="en-US"/>
              <a:t>월드</a:t>
            </a:r>
            <a:r>
              <a:rPr lang="en-US" altLang="ko-KR"/>
              <a:t> - </a:t>
            </a:r>
            <a:r>
              <a:rPr lang="ko-KR" altLang="en-US"/>
              <a:t>빙판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53596"/>
      </p:ext>
    </p:extLst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8986882" y="0"/>
          <a:ext cx="3205118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0520" y="2292225"/>
          <a:ext cx="2583180" cy="27507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4-1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5958296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1-2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032000" y="518277"/>
          <a:ext cx="8128000" cy="1598839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5" name="화살표 44"/>
          <p:cNvCxnSpPr/>
          <p:nvPr/>
        </p:nvCxnSpPr>
        <p:spPr>
          <a:xfrm rot="16200000" flipH="1">
            <a:off x="5388603" y="3643137"/>
            <a:ext cx="428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화살표 48"/>
          <p:cNvCxnSpPr/>
          <p:nvPr/>
        </p:nvCxnSpPr>
        <p:spPr>
          <a:xfrm>
            <a:off x="5863103" y="4151540"/>
            <a:ext cx="5229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 rot="16200000" flipH="1">
            <a:off x="6331852" y="4556720"/>
            <a:ext cx="582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 rot="16200000" flipH="1">
            <a:off x="6330432" y="5427500"/>
            <a:ext cx="6237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6844394" y="5891893"/>
            <a:ext cx="7151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8158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1-3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15999" y="518277"/>
          <a:ext cx="10160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461706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5029643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5" name="꺾인 연결선 84"/>
          <p:cNvCxnSpPr/>
          <p:nvPr/>
        </p:nvCxnSpPr>
        <p:spPr>
          <a:xfrm>
            <a:off x="5611401" y="3265170"/>
            <a:ext cx="57536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>
            <a:off x="6615546" y="3265170"/>
            <a:ext cx="40073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6200000" flipH="1">
            <a:off x="6933080" y="3663008"/>
            <a:ext cx="4680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/>
          <p:nvPr/>
        </p:nvCxnSpPr>
        <p:spPr>
          <a:xfrm rot="10800000">
            <a:off x="6589568" y="4147704"/>
            <a:ext cx="42671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 rot="16200000" flipH="1">
            <a:off x="6182591" y="4580659"/>
            <a:ext cx="3290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147766" y="5498711"/>
            <a:ext cx="39869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>
            <a:off x="6589569" y="5879522"/>
            <a:ext cx="34647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>
            <a:off x="7464136" y="5879522"/>
            <a:ext cx="33814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>
            <a:off x="8304067" y="5879522"/>
            <a:ext cx="36378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1420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082335" y="518278"/>
          <a:ext cx="10027325" cy="14464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32475"/>
                <a:gridCol w="1432475"/>
                <a:gridCol w="1432475"/>
                <a:gridCol w="1432475"/>
                <a:gridCol w="1432475"/>
                <a:gridCol w="1432475"/>
                <a:gridCol w="1432475"/>
              </a:tblGrid>
              <a:tr h="14464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28385" y="2816533"/>
            <a:ext cx="2161046" cy="31528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1-4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8" name="화살표 47"/>
          <p:cNvCxnSpPr/>
          <p:nvPr/>
        </p:nvCxnSpPr>
        <p:spPr>
          <a:xfrm>
            <a:off x="5654335" y="3246533"/>
            <a:ext cx="416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>
            <a:off x="6609522" y="3246533"/>
            <a:ext cx="363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>
            <a:off x="7479195" y="3246533"/>
            <a:ext cx="3209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8359223" y="3246533"/>
            <a:ext cx="3314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rot="16200000" flipH="1">
            <a:off x="8726137" y="3729873"/>
            <a:ext cx="384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/>
          <p:nvPr/>
        </p:nvCxnSpPr>
        <p:spPr>
          <a:xfrm rot="10800000">
            <a:off x="8266044" y="4138199"/>
            <a:ext cx="4246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화살표 54"/>
          <p:cNvCxnSpPr/>
          <p:nvPr/>
        </p:nvCxnSpPr>
        <p:spPr>
          <a:xfrm rot="10800000">
            <a:off x="7425359" y="4138199"/>
            <a:ext cx="357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화살표 55"/>
          <p:cNvCxnSpPr/>
          <p:nvPr/>
        </p:nvCxnSpPr>
        <p:spPr>
          <a:xfrm rot="10800000">
            <a:off x="6598595" y="4138199"/>
            <a:ext cx="3745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화살표 56"/>
          <p:cNvCxnSpPr/>
          <p:nvPr/>
        </p:nvCxnSpPr>
        <p:spPr>
          <a:xfrm rot="16200000" flipH="1">
            <a:off x="6117145" y="4609869"/>
            <a:ext cx="4049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화살표 57"/>
          <p:cNvCxnSpPr/>
          <p:nvPr/>
        </p:nvCxnSpPr>
        <p:spPr>
          <a:xfrm rot="16200000" flipH="1">
            <a:off x="6173213" y="5464888"/>
            <a:ext cx="2928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화살표 58"/>
          <p:cNvCxnSpPr/>
          <p:nvPr/>
        </p:nvCxnSpPr>
        <p:spPr>
          <a:xfrm>
            <a:off x="6609521" y="5887900"/>
            <a:ext cx="290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화살표 59"/>
          <p:cNvCxnSpPr/>
          <p:nvPr/>
        </p:nvCxnSpPr>
        <p:spPr>
          <a:xfrm>
            <a:off x="7479195" y="5887900"/>
            <a:ext cx="321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화살표 60"/>
          <p:cNvCxnSpPr/>
          <p:nvPr/>
        </p:nvCxnSpPr>
        <p:spPr>
          <a:xfrm>
            <a:off x="8359223" y="5887900"/>
            <a:ext cx="372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3649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1-5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206625" y="464258"/>
          <a:ext cx="7778749" cy="1706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5749"/>
                <a:gridCol w="1555749"/>
                <a:gridCol w="1555749"/>
                <a:gridCol w="1555749"/>
                <a:gridCol w="1555749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4" name="꺾인 연결선 53"/>
          <p:cNvCxnSpPr/>
          <p:nvPr/>
        </p:nvCxnSpPr>
        <p:spPr>
          <a:xfrm>
            <a:off x="5793766" y="3245827"/>
            <a:ext cx="5403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6200000" flipH="1">
            <a:off x="6406660" y="3658698"/>
            <a:ext cx="45939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>
            <a:off x="6901962" y="4170851"/>
            <a:ext cx="45110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6200000">
            <a:off x="7550926" y="3722239"/>
            <a:ext cx="33231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/>
          <p:nvPr/>
        </p:nvCxnSpPr>
        <p:spPr>
          <a:xfrm>
            <a:off x="8165856" y="3245827"/>
            <a:ext cx="33338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rot="16200000" flipH="1">
            <a:off x="8590056" y="3708872"/>
            <a:ext cx="30557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rot="16200000" flipH="1">
            <a:off x="8577730" y="4610720"/>
            <a:ext cx="33022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6200000" flipH="1">
            <a:off x="8511648" y="5510247"/>
            <a:ext cx="46239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591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787711" y="420777"/>
          <a:ext cx="6616578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1-6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5x4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69538" cy="3490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66" name="꺾인 연결선 65"/>
          <p:cNvCxnSpPr/>
          <p:nvPr/>
        </p:nvCxnSpPr>
        <p:spPr>
          <a:xfrm rot="16200000" flipH="1">
            <a:off x="5307626" y="3665994"/>
            <a:ext cx="4739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rot="16200000" flipH="1">
            <a:off x="5216718" y="4518932"/>
            <a:ext cx="4030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>
            <a:off x="5674704" y="5004288"/>
            <a:ext cx="4396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rot="16200000" flipH="1">
            <a:off x="6044077" y="5422557"/>
            <a:ext cx="48850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/>
          <p:nvPr/>
        </p:nvCxnSpPr>
        <p:spPr>
          <a:xfrm>
            <a:off x="6608885" y="5874360"/>
            <a:ext cx="3206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 rot="16200000">
            <a:off x="7016334" y="5509210"/>
            <a:ext cx="31520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 rot="16200000">
            <a:off x="6994491" y="4541028"/>
            <a:ext cx="35889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>
            <a:off x="7451482" y="4097582"/>
            <a:ext cx="3393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/>
          <p:nvPr/>
        </p:nvCxnSpPr>
        <p:spPr>
          <a:xfrm rot="16200000">
            <a:off x="7826751" y="3710421"/>
            <a:ext cx="38513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/>
          <p:nvPr/>
        </p:nvCxnSpPr>
        <p:spPr>
          <a:xfrm>
            <a:off x="8248283" y="3202781"/>
            <a:ext cx="4037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/>
          <p:nvPr/>
        </p:nvCxnSpPr>
        <p:spPr>
          <a:xfrm rot="16200000" flipH="1">
            <a:off x="8622309" y="3659600"/>
            <a:ext cx="46120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/>
          <p:nvPr/>
        </p:nvCxnSpPr>
        <p:spPr>
          <a:xfrm rot="16200000" flipH="1" flipV="1">
            <a:off x="8673464" y="4541027"/>
            <a:ext cx="358892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rot="16200000" flipH="1" flipV="1">
            <a:off x="8608658" y="5422556"/>
            <a:ext cx="488507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456543" y="2827670"/>
          <a:ext cx="4269538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76701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57844" y="420777"/>
          <a:ext cx="8276309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1-7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5x5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442154" y="2757675"/>
          <a:ext cx="4269538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4977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5029643" y="2757653"/>
          <a:ext cx="4273716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9155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1" name="꺾인 연결선 80"/>
          <p:cNvCxnSpPr/>
          <p:nvPr/>
        </p:nvCxnSpPr>
        <p:spPr>
          <a:xfrm>
            <a:off x="5592275" y="6002582"/>
            <a:ext cx="45875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>
            <a:off x="6498982" y="6002582"/>
            <a:ext cx="4430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6200000">
            <a:off x="7017369" y="5681525"/>
            <a:ext cx="29408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>
            <a:off x="7017744" y="4949207"/>
            <a:ext cx="2933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6530466" y="4573034"/>
            <a:ext cx="41155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0800000">
            <a:off x="5619367" y="4573035"/>
            <a:ext cx="47663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5317261" y="4207231"/>
            <a:ext cx="3302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 rot="16200000">
            <a:off x="5337597" y="3429000"/>
            <a:ext cx="28954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6498982" y="3202781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 rot="16200000" flipH="1">
            <a:off x="7008957" y="3454925"/>
            <a:ext cx="31090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>
            <a:off x="7488116" y="3877774"/>
            <a:ext cx="27613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7872272" y="4207486"/>
            <a:ext cx="3307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/>
          <p:nvPr/>
        </p:nvCxnSpPr>
        <p:spPr>
          <a:xfrm>
            <a:off x="8229968" y="4573011"/>
            <a:ext cx="3663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 flipH="1">
            <a:off x="8760976" y="4958433"/>
            <a:ext cx="311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6200000" flipH="1">
            <a:off x="8773236" y="5678119"/>
            <a:ext cx="28727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>
            <a:off x="5697974" y="3107897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7642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133566" y="47625"/>
          <a:ext cx="9924867" cy="2560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5438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1-8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6x5</a:t>
            </a: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544058" y="2864543"/>
          <a:ext cx="4064845" cy="3436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5141912" y="2864543"/>
          <a:ext cx="4064846" cy="3436032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2" name="꺾인 연결선 81"/>
          <p:cNvCxnSpPr/>
          <p:nvPr/>
        </p:nvCxnSpPr>
        <p:spPr>
          <a:xfrm rot="16200000" flipH="1">
            <a:off x="8747350" y="3561879"/>
            <a:ext cx="26575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0800000">
            <a:off x="8330592" y="3932726"/>
            <a:ext cx="34815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 flipH="1">
            <a:off x="8023624" y="4294770"/>
            <a:ext cx="302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7715994" y="4582560"/>
            <a:ext cx="35827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6200000">
            <a:off x="7336722" y="4258135"/>
            <a:ext cx="3760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7359245" y="3529253"/>
            <a:ext cx="33101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0800000">
            <a:off x="6964898" y="3227509"/>
            <a:ext cx="32172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682155" y="3566379"/>
            <a:ext cx="2747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16200000" flipH="1">
            <a:off x="6640414" y="4249227"/>
            <a:ext cx="35824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 rot="10800000">
            <a:off x="6359208" y="4582561"/>
            <a:ext cx="28817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화살표 95"/>
          <p:cNvCxnSpPr/>
          <p:nvPr/>
        </p:nvCxnSpPr>
        <p:spPr>
          <a:xfrm>
            <a:off x="8330591" y="5947630"/>
            <a:ext cx="3774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화살표 96"/>
          <p:cNvCxnSpPr/>
          <p:nvPr/>
        </p:nvCxnSpPr>
        <p:spPr>
          <a:xfrm rot="16200000" flipH="1">
            <a:off x="8001003" y="5608759"/>
            <a:ext cx="348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7715994" y="5260730"/>
            <a:ext cx="29430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>
            <a:off x="6964899" y="5260731"/>
            <a:ext cx="36771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16200000">
            <a:off x="6631726" y="5594966"/>
            <a:ext cx="3756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>
            <a:off x="6359209" y="5947630"/>
            <a:ext cx="29603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>
            <a:off x="6021964" y="4253566"/>
            <a:ext cx="3495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0800000">
            <a:off x="5647133" y="3932726"/>
            <a:ext cx="44886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6200000" flipH="1">
            <a:off x="5364873" y="4270034"/>
            <a:ext cx="2533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/>
          <p:nvPr/>
        </p:nvCxnSpPr>
        <p:spPr>
          <a:xfrm rot="16200000" flipH="1">
            <a:off x="5339788" y="4982014"/>
            <a:ext cx="30348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/>
          <p:nvPr/>
        </p:nvCxnSpPr>
        <p:spPr>
          <a:xfrm rot="16200000" flipH="1">
            <a:off x="5365572" y="5720926"/>
            <a:ext cx="2519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/>
          <p:nvPr/>
        </p:nvCxnSpPr>
        <p:spPr>
          <a:xfrm>
            <a:off x="5647132" y="5947630"/>
            <a:ext cx="3378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0231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48</ep:Words>
  <ep:PresentationFormat>화면 슬라이드 쇼(4:3)</ep:PresentationFormat>
  <ep:Paragraphs>35</ep:Paragraphs>
  <ep:Slides>26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한컴오피스</vt:lpstr>
      <vt:lpstr>1월드 - 기본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2월드 - 미로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3월드 - 수리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4월드 - 빙판</vt:lpstr>
      <vt:lpstr>슬라이드 26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2023-11-16T10:53:44.850</dcterms:created>
  <dc:creator>dbsdb</dc:creator>
  <cp:lastModifiedBy>dbsdb</cp:lastModifiedBy>
  <dcterms:modified xsi:type="dcterms:W3CDTF">2024-03-12T10:47:48.718</dcterms:modified>
  <cp:revision>216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