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4851952" cy="27203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</ep:Words>
  <ep:PresentationFormat>화면 슬라이드 쇼(4:3)</ep:PresentationFormat>
  <ep:Paragraphs>21</ep:Paragraphs>
  <ep:Slides>16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2024-02-27T06:27:08.801</dcterms:modified>
  <cp:revision>158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