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66" r:id="rId5"/>
    <p:sldId id="259" r:id="rId6"/>
    <p:sldId id="268" r:id="rId7"/>
    <p:sldId id="267" r:id="rId8"/>
    <p:sldId id="270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1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69538" cy="363071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>
            <a:off x="5821653" y="3877774"/>
            <a:ext cx="2939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6171035" y="3444246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84948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</ep:Words>
  <ep:PresentationFormat>화면 슬라이드 쇼(4:3)</ep:PresentationFormat>
  <ep:Paragraphs>12</ep:Paragraphs>
  <ep:Slides>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2024-02-05T17:19:22.163</dcterms:modified>
  <cp:revision>81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