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4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9140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0"/>
          <a:ext cx="6755130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20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2024-02-24T10:01:14.256</dcterms:modified>
  <cp:revision>121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