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71" r:id="rId3"/>
    <p:sldId id="256" r:id="rId4"/>
    <p:sldId id="258" r:id="rId5"/>
    <p:sldId id="266" r:id="rId6"/>
    <p:sldId id="259" r:id="rId7"/>
    <p:sldId id="268" r:id="rId8"/>
    <p:sldId id="267" r:id="rId9"/>
    <p:sldId id="270" r:id="rId10"/>
    <p:sldId id="269" r:id="rId11"/>
    <p:sldId id="272" r:id="rId12"/>
    <p:sldId id="273" r:id="rId13"/>
    <p:sldId id="275" r:id="rId14"/>
    <p:sldId id="276" r:id="rId15"/>
    <p:sldId id="277" r:id="rId16"/>
    <p:sldId id="274" r:id="rId17"/>
    <p:sldId id="278" r:id="rId18"/>
    <p:sldId id="291" r:id="rId19"/>
    <p:sldId id="279" r:id="rId20"/>
    <p:sldId id="282" r:id="rId21"/>
    <p:sldId id="283" r:id="rId22"/>
    <p:sldId id="287" r:id="rId23"/>
    <p:sldId id="288" r:id="rId24"/>
    <p:sldId id="289" r:id="rId25"/>
    <p:sldId id="290" r:id="rId26"/>
    <p:sldId id="281" r:id="rId27"/>
    <p:sldId id="292" r:id="rId28"/>
    <p:sldId id="280" r:id="rId29"/>
    <p:sldId id="29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7331"/>
    <p:restoredTop sz="90267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presProps" Target="presProps.xml"  /><Relationship Id="rId32" Type="http://schemas.openxmlformats.org/officeDocument/2006/relationships/viewProps" Target="viewProps.xml"  /><Relationship Id="rId33" Type="http://schemas.openxmlformats.org/officeDocument/2006/relationships/theme" Target="theme/theme1.xml"  /><Relationship Id="rId34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35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604906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759604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69730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1</a:t>
            </a:r>
            <a:r>
              <a:rPr lang="ko-KR" altLang="en-US"/>
              <a:t>월드 </a:t>
            </a:r>
            <a:r>
              <a:rPr lang="en-US" altLang="ko-KR"/>
              <a:t>-</a:t>
            </a:r>
            <a:r>
              <a:rPr lang="ko-KR" altLang="en-US"/>
              <a:t>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627467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2</a:t>
            </a:r>
            <a:r>
              <a:rPr lang="ko-KR" altLang="en-US"/>
              <a:t>월드 </a:t>
            </a:r>
            <a:r>
              <a:rPr lang="en-US" altLang="ko-KR"/>
              <a:t>-</a:t>
            </a:r>
            <a:r>
              <a:rPr lang="ko-KR" altLang="en-US"/>
              <a:t> 미로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479687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493441" y="0"/>
          <a:ext cx="3205118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47701"/>
                <a:gridCol w="647701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2731842"/>
          <a:ext cx="3865245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326755" y="2731841"/>
          <a:ext cx="3865245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2-1</a:t>
            </a:r>
            <a:endParaRPr lang="en-US" altLang="ko-KR" sz="35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78912068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00520" y="3648766"/>
          <a:ext cx="6448425" cy="320923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2-2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894198" y="107120"/>
          <a:ext cx="3186797" cy="31021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2933"/>
                <a:gridCol w="632933"/>
                <a:gridCol w="643999"/>
                <a:gridCol w="643999"/>
                <a:gridCol w="632933"/>
              </a:tblGrid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0520" y="0"/>
          <a:ext cx="6448425" cy="320923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567705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2988288"/>
          <a:ext cx="3625015" cy="386971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03772"/>
                <a:gridCol w="403772"/>
                <a:gridCol w="403772"/>
                <a:gridCol w="403772"/>
                <a:gridCol w="403772"/>
                <a:gridCol w="403772"/>
                <a:gridCol w="394839"/>
                <a:gridCol w="403772"/>
                <a:gridCol w="403772"/>
              </a:tblGrid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2-3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338190" y="0"/>
          <a:ext cx="3515619" cy="342899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99735"/>
                <a:gridCol w="499735"/>
                <a:gridCol w="508472"/>
                <a:gridCol w="508472"/>
                <a:gridCol w="499735"/>
                <a:gridCol w="499735"/>
                <a:gridCol w="499735"/>
              </a:tblGrid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566985" y="2988288"/>
          <a:ext cx="3625015" cy="386971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03772"/>
                <a:gridCol w="403772"/>
                <a:gridCol w="403772"/>
                <a:gridCol w="403772"/>
                <a:gridCol w="403772"/>
                <a:gridCol w="403772"/>
                <a:gridCol w="394839"/>
                <a:gridCol w="403772"/>
                <a:gridCol w="403772"/>
              </a:tblGrid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R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D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R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R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U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64621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655320"/>
          <a:ext cx="6429375" cy="2773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25755"/>
                <a:gridCol w="325755"/>
                <a:gridCol w="325755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22222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2-4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947021" y="0"/>
          <a:ext cx="5244978" cy="237564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2272"/>
                <a:gridCol w="533401"/>
                <a:gridCol w="533401"/>
                <a:gridCol w="522272"/>
                <a:gridCol w="522272"/>
                <a:gridCol w="522272"/>
                <a:gridCol w="522272"/>
                <a:gridCol w="522272"/>
                <a:gridCol w="522272"/>
                <a:gridCol w="522272"/>
              </a:tblGrid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0" y="4084320"/>
          <a:ext cx="6429375" cy="2773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25755"/>
                <a:gridCol w="325755"/>
                <a:gridCol w="325755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22222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011028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391400" y="3291840"/>
          <a:ext cx="4800600" cy="3566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L</a:t>
                      </a:r>
                      <a:endParaRPr lang="en-US" altLang="ko-KR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L</a:t>
                      </a:r>
                      <a:endParaRPr lang="en-US" altLang="ko-KR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L</a:t>
                      </a:r>
                      <a:endParaRPr lang="en-US" altLang="ko-KR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0" y="3291839"/>
          <a:ext cx="4800600" cy="3566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L</a:t>
                      </a:r>
                      <a:endParaRPr lang="en-US" altLang="ko-KR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L</a:t>
                      </a:r>
                      <a:endParaRPr lang="en-US" altLang="ko-KR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L</a:t>
                      </a:r>
                      <a:endParaRPr lang="en-US" altLang="ko-KR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2-5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446350" y="0"/>
          <a:ext cx="5299300" cy="27203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8160"/>
                <a:gridCol w="448160"/>
                <a:gridCol w="440460"/>
                <a:gridCol w="440055"/>
                <a:gridCol w="440460"/>
                <a:gridCol w="440055"/>
                <a:gridCol w="440460"/>
                <a:gridCol w="440460"/>
                <a:gridCol w="440055"/>
                <a:gridCol w="440460"/>
                <a:gridCol w="440055"/>
                <a:gridCol w="440460"/>
              </a:tblGrid>
              <a:tr h="4533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116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4396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756285"/>
          <a:ext cx="3569970" cy="384350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11480"/>
                <a:gridCol w="401955"/>
                <a:gridCol w="392430"/>
                <a:gridCol w="392430"/>
                <a:gridCol w="392430"/>
                <a:gridCol w="411480"/>
                <a:gridCol w="382905"/>
                <a:gridCol w="392430"/>
                <a:gridCol w="392430"/>
              </a:tblGrid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2-6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494923" y="0"/>
          <a:ext cx="4988037" cy="448408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09035"/>
                <a:gridCol w="709035"/>
                <a:gridCol w="709035"/>
                <a:gridCol w="709035"/>
                <a:gridCol w="721431"/>
                <a:gridCol w="721431"/>
                <a:gridCol w="709035"/>
              </a:tblGrid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708171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47256" y="2629832"/>
          <a:ext cx="3981450" cy="384350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11480"/>
                <a:gridCol w="411480"/>
                <a:gridCol w="401955"/>
                <a:gridCol w="392430"/>
                <a:gridCol w="392430"/>
                <a:gridCol w="392430"/>
                <a:gridCol w="411480"/>
                <a:gridCol w="382905"/>
                <a:gridCol w="392430"/>
                <a:gridCol w="392430"/>
              </a:tblGrid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2-7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628706" y="0"/>
          <a:ext cx="2934585" cy="233098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8195"/>
                <a:gridCol w="978195"/>
                <a:gridCol w="978195"/>
              </a:tblGrid>
              <a:tr h="7769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7769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7769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1674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3</a:t>
            </a:r>
            <a:r>
              <a:rPr lang="ko-KR" altLang="en-US"/>
              <a:t>월드</a:t>
            </a:r>
            <a:r>
              <a:rPr lang="en-US" altLang="ko-KR"/>
              <a:t> - </a:t>
            </a:r>
            <a:r>
              <a:rPr lang="ko-KR" altLang="en-US"/>
              <a:t>수리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97651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538583" y="308610"/>
          <a:ext cx="5114834" cy="68769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47701"/>
                <a:gridCol w="647701"/>
                <a:gridCol w="636572"/>
                <a:gridCol w="636572"/>
                <a:gridCol w="636572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0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2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4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50260" y="2916603"/>
          <a:ext cx="3416540" cy="3638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83308"/>
                <a:gridCol w="683308"/>
                <a:gridCol w="683308"/>
                <a:gridCol w="683308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3-1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386662" y="2916603"/>
          <a:ext cx="3416540" cy="3638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83308"/>
                <a:gridCol w="683308"/>
                <a:gridCol w="683308"/>
                <a:gridCol w="683308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가로 글상자 8"/>
          <p:cNvSpPr txBox="1"/>
          <p:nvPr/>
        </p:nvSpPr>
        <p:spPr>
          <a:xfrm>
            <a:off x="4613910" y="1286997"/>
            <a:ext cx="2681633" cy="90184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짝수</a:t>
            </a:r>
            <a:r>
              <a:rPr lang="en-US" altLang="ko-KR"/>
              <a:t> : </a:t>
            </a:r>
            <a:r>
              <a:rPr lang="ko-KR" altLang="en-US"/>
              <a:t>비활성화된 길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홀수</a:t>
            </a:r>
            <a:r>
              <a:rPr lang="en-US" altLang="ko-KR"/>
              <a:t>: </a:t>
            </a:r>
            <a:r>
              <a:rPr lang="ko-KR" altLang="en-US"/>
              <a:t>비활성화된 사다리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10" name="가로 글상자 9"/>
          <p:cNvSpPr txBox="1"/>
          <p:nvPr/>
        </p:nvSpPr>
        <p:spPr>
          <a:xfrm>
            <a:off x="4414212" y="5914595"/>
            <a:ext cx="3363575" cy="63670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T : </a:t>
            </a:r>
            <a:r>
              <a:rPr lang="ko-KR" altLang="en-US"/>
              <a:t>비활성화 칸 활성화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오름차순으로 활성화시킴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113304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032000" y="518278"/>
          <a:ext cx="8128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1-1</a:t>
            </a:r>
            <a:endParaRPr lang="en-US" altLang="ko-KR" sz="150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5079590" y="2816518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916201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186284" y="617220"/>
          <a:ext cx="3819432" cy="68769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36572"/>
                <a:gridCol w="636572"/>
                <a:gridCol w="636572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0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2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4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817469" y="2509344"/>
          <a:ext cx="2737629" cy="2910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83308"/>
                <a:gridCol w="683308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3-2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636901" y="2509344"/>
          <a:ext cx="2737629" cy="2910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83308"/>
                <a:gridCol w="683308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556788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504570" y="308610"/>
          <a:ext cx="3182860" cy="206307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36572"/>
                <a:gridCol w="636572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3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84364" y="2887059"/>
          <a:ext cx="3415078" cy="3638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8180"/>
                <a:gridCol w="683308"/>
                <a:gridCol w="678180"/>
                <a:gridCol w="687705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3-3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7687430" y="2887059"/>
          <a:ext cx="3420206" cy="3638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83308"/>
                <a:gridCol w="678180"/>
                <a:gridCol w="687705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608111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866244" y="308610"/>
          <a:ext cx="4459512" cy="206307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36572"/>
                <a:gridCol w="636572"/>
                <a:gridCol w="636572"/>
                <a:gridCol w="636572"/>
                <a:gridCol w="640080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0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2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4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6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8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10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12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13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5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11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15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51166" y="3429000"/>
          <a:ext cx="3415078" cy="2910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78180"/>
                <a:gridCol w="678180"/>
                <a:gridCol w="687705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3-4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325756" y="3429000"/>
          <a:ext cx="3415078" cy="2910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78180"/>
                <a:gridCol w="678180"/>
                <a:gridCol w="687705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716960"/>
      </p:ext>
    </p:extLst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822856" y="0"/>
          <a:ext cx="2546288" cy="29457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36572"/>
                <a:gridCol w="636572"/>
              </a:tblGrid>
              <a:tr h="5891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91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5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91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3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91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891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15776" y="3176734"/>
          <a:ext cx="3307080" cy="350061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54355"/>
                <a:gridCol w="544830"/>
                <a:gridCol w="544830"/>
                <a:gridCol w="554355"/>
                <a:gridCol w="554355"/>
                <a:gridCol w="554355"/>
              </a:tblGrid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3-5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369144" y="3176734"/>
          <a:ext cx="3307080" cy="350061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54355"/>
                <a:gridCol w="544830"/>
                <a:gridCol w="544830"/>
                <a:gridCol w="554355"/>
                <a:gridCol w="554355"/>
                <a:gridCol w="554355"/>
              </a:tblGrid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373010"/>
      </p:ext>
    </p:extLst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3352799"/>
          <a:ext cx="4875698" cy="3505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7587"/>
                <a:gridCol w="607587"/>
                <a:gridCol w="603028"/>
                <a:gridCol w="611505"/>
                <a:gridCol w="611497"/>
                <a:gridCol w="611497"/>
                <a:gridCol w="611497"/>
                <a:gridCol w="611497"/>
              </a:tblGrid>
              <a:tr h="6470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470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470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470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470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3-6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912654" y="0"/>
          <a:ext cx="4366688" cy="33527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20712"/>
                <a:gridCol w="620712"/>
                <a:gridCol w="631564"/>
                <a:gridCol w="631564"/>
                <a:gridCol w="620712"/>
                <a:gridCol w="620712"/>
                <a:gridCol w="620712"/>
              </a:tblGrid>
              <a:tr h="67055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16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14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7055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7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11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13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9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7055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5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6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3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7055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_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_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_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7055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7316301" y="3352799"/>
          <a:ext cx="4875698" cy="350520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07587"/>
                <a:gridCol w="607587"/>
                <a:gridCol w="603028"/>
                <a:gridCol w="611505"/>
                <a:gridCol w="611497"/>
                <a:gridCol w="611497"/>
                <a:gridCol w="611497"/>
                <a:gridCol w="611497"/>
              </a:tblGrid>
              <a:tr h="6470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470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470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</a:tr>
              <a:tr h="6470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470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557923"/>
      </p:ext>
    </p:extLst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4</a:t>
            </a:r>
            <a:r>
              <a:rPr lang="ko-KR" altLang="en-US"/>
              <a:t>월드</a:t>
            </a:r>
            <a:r>
              <a:rPr lang="en-US" altLang="ko-KR"/>
              <a:t> - </a:t>
            </a:r>
            <a:r>
              <a:rPr lang="ko-KR" altLang="en-US"/>
              <a:t>빙판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753596"/>
      </p:ext>
    </p:extLst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50260" y="2027602"/>
          <a:ext cx="3954125" cy="240778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5273"/>
                <a:gridCol w="565273"/>
                <a:gridCol w="565273"/>
                <a:gridCol w="563880"/>
                <a:gridCol w="563880"/>
                <a:gridCol w="565273"/>
                <a:gridCol w="565273"/>
              </a:tblGrid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4-1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867998" y="308610"/>
          <a:ext cx="4456004" cy="1375386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36572"/>
                <a:gridCol w="636572"/>
                <a:gridCol w="636572"/>
                <a:gridCol w="636572"/>
                <a:gridCol w="636572"/>
                <a:gridCol w="636572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922131" y="2027602"/>
          <a:ext cx="3954125" cy="240778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565273"/>
                <a:gridCol w="565273"/>
                <a:gridCol w="565273"/>
                <a:gridCol w="563880"/>
                <a:gridCol w="563880"/>
                <a:gridCol w="565273"/>
                <a:gridCol w="565273"/>
              </a:tblGrid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441880"/>
      </p:ext>
    </p:extLst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854587" y="2754190"/>
          <a:ext cx="3390248" cy="361168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5273"/>
                <a:gridCol w="565273"/>
                <a:gridCol w="565273"/>
                <a:gridCol w="563880"/>
                <a:gridCol w="565273"/>
                <a:gridCol w="565273"/>
              </a:tblGrid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19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4-2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549712" y="308610"/>
          <a:ext cx="5092576" cy="1375386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36572"/>
                <a:gridCol w="636572"/>
                <a:gridCol w="636572"/>
                <a:gridCol w="636572"/>
                <a:gridCol w="636572"/>
                <a:gridCol w="636572"/>
                <a:gridCol w="636572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947164" y="2754190"/>
          <a:ext cx="3390248" cy="3611685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565273"/>
                <a:gridCol w="565273"/>
                <a:gridCol w="565273"/>
                <a:gridCol w="563880"/>
                <a:gridCol w="565273"/>
                <a:gridCol w="565273"/>
              </a:tblGrid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582968"/>
      </p:ext>
    </p:extLst>
  </p:cSld>
  <p:clrMapOvr>
    <a:masterClrMapping/>
  </p:clrMapOvr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4-3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0" y="3848265"/>
          <a:ext cx="4520791" cy="300973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5273"/>
                <a:gridCol w="565273"/>
                <a:gridCol w="565273"/>
                <a:gridCol w="563880"/>
                <a:gridCol w="565273"/>
                <a:gridCol w="565273"/>
                <a:gridCol w="565273"/>
                <a:gridCol w="565273"/>
              </a:tblGrid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534497" y="308610"/>
          <a:ext cx="6105432" cy="941693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017572"/>
                <a:gridCol w="1017572"/>
                <a:gridCol w="1017572"/>
                <a:gridCol w="1017572"/>
                <a:gridCol w="1017572"/>
                <a:gridCol w="1017572"/>
              </a:tblGrid>
              <a:tr h="941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266636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1-2</a:t>
            </a:r>
            <a:endParaRPr lang="en-US" altLang="ko-KR" sz="150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032000" y="518277"/>
          <a:ext cx="8128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70446" y="2816544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281581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1-3</a:t>
            </a:r>
            <a:endParaRPr lang="en-US" altLang="ko-KR" sz="150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015999" y="518277"/>
          <a:ext cx="10160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/>
        </p:nvGraphicFramePr>
        <p:xfrm>
          <a:off x="461706" y="2816533"/>
          <a:ext cx="4274885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/>
        </p:nvGraphicFramePr>
        <p:xfrm>
          <a:off x="5029643" y="2816533"/>
          <a:ext cx="4274885" cy="349072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114207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082335" y="518278"/>
          <a:ext cx="10027325" cy="14464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32475"/>
                <a:gridCol w="1432475"/>
                <a:gridCol w="1432475"/>
                <a:gridCol w="1432475"/>
                <a:gridCol w="1432475"/>
                <a:gridCol w="1432475"/>
                <a:gridCol w="1432475"/>
              </a:tblGrid>
              <a:tr h="14464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74885" cy="34907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28385" y="2816533"/>
            <a:ext cx="2161046" cy="31528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1-4</a:t>
            </a:r>
            <a:endParaRPr lang="en-US" altLang="ko-KR" sz="1500"/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039168" y="2827669"/>
          <a:ext cx="4274885" cy="349072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636492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1-5</a:t>
            </a:r>
            <a:endParaRPr lang="en-US" altLang="ko-KR" sz="150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206625" y="464258"/>
          <a:ext cx="7778745" cy="1706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55749"/>
                <a:gridCol w="1555749"/>
                <a:gridCol w="1555749"/>
                <a:gridCol w="1555749"/>
                <a:gridCol w="1555749"/>
              </a:tblGrid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70446" y="2816544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85914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787711" y="420777"/>
          <a:ext cx="6616578" cy="17938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2763"/>
                <a:gridCol w="1102763"/>
                <a:gridCol w="1102763"/>
                <a:gridCol w="1102763"/>
                <a:gridCol w="1102763"/>
                <a:gridCol w="1102763"/>
              </a:tblGrid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7724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1-6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5x4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039168" y="2827669"/>
          <a:ext cx="4269538" cy="349072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49630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456543" y="2827670"/>
          <a:ext cx="4269538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49630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767015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957844" y="420777"/>
          <a:ext cx="8276301" cy="17938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</a:tblGrid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7724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1-7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5x5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442154" y="2757675"/>
          <a:ext cx="4269538" cy="36307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49630"/>
                <a:gridCol w="854977"/>
                <a:gridCol w="854977"/>
                <a:gridCol w="854977"/>
                <a:gridCol w="854977"/>
              </a:tblGrid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5029643" y="2757653"/>
          <a:ext cx="4273716" cy="36307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49630"/>
                <a:gridCol w="859155"/>
                <a:gridCol w="854977"/>
                <a:gridCol w="854977"/>
                <a:gridCol w="854977"/>
              </a:tblGrid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076420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133566" y="47625"/>
          <a:ext cx="9924867" cy="25603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</a:tblGrid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5438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1-8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6x5</a:t>
            </a:r>
            <a:endParaRPr lang="en-US" altLang="ko-KR" sz="1500"/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544058" y="2864543"/>
          <a:ext cx="4064845" cy="34360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8180"/>
                <a:gridCol w="677333"/>
                <a:gridCol w="677333"/>
                <a:gridCol w="677333"/>
                <a:gridCol w="677333"/>
                <a:gridCol w="677333"/>
              </a:tblGrid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2400" b="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5141912" y="2864543"/>
          <a:ext cx="4064845" cy="34360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8180"/>
                <a:gridCol w="677333"/>
                <a:gridCol w="677333"/>
                <a:gridCol w="677333"/>
                <a:gridCol w="677333"/>
                <a:gridCol w="677333"/>
              </a:tblGrid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2400" b="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90231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48</ep:Words>
  <ep:PresentationFormat>화면 슬라이드 쇼(4:3)</ep:PresentationFormat>
  <ep:Paragraphs>38</ep:Paragraphs>
  <ep:Slides>28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ep:HeadingPairs>
  <ep:TitlesOfParts>
    <vt:vector size="29" baseType="lpstr">
      <vt:lpstr>한컴오피스</vt:lpstr>
      <vt:lpstr>1월드 - 기본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2월드 - 미로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3월드 - 수리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4월드 - 빙판</vt:lpstr>
      <vt:lpstr>슬라이드 26</vt:lpstr>
      <vt:lpstr>슬라이드 27</vt:lpstr>
      <vt:lpstr>슬라이드 28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2023-11-16T10:53:44.850</dcterms:created>
  <dc:creator>dbsdb</dc:creator>
  <cp:lastModifiedBy>dbsdb</cp:lastModifiedBy>
  <dcterms:modified xsi:type="dcterms:W3CDTF">2024-03-22T12:30:02.888</dcterms:modified>
  <cp:revision>260</cp:revision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