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957844" y="420777"/>
          <a:ext cx="8276301" cy="179383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2989" y="2698107"/>
          <a:ext cx="4064845" cy="343603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5337597" y="3429000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5697974" y="3107897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</ep:Words>
  <ep:PresentationFormat>화면 슬라이드 쇼(4:3)</ep:PresentationFormat>
  <ep:Paragraphs>15</ep:Paragraphs>
  <ep:Slides>11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2024-02-19T13:10:13.798</dcterms:modified>
  <cp:revision>90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