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9" cy="310211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329184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391400" y="3291839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</ep:Words>
  <ep:PresentationFormat>화면 슬라이드 쇼(4:3)</ep:PresentationFormat>
  <ep:Paragraphs>17</ep:Paragraphs>
  <ep:Slides>13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2024-02-23T14:15:24.955</dcterms:modified>
  <cp:revision>105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