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894134" y="0"/>
          <a:ext cx="5518565" cy="14742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8446"/>
                <a:gridCol w="619083"/>
                <a:gridCol w="619083"/>
                <a:gridCol w="608446"/>
                <a:gridCol w="608446"/>
                <a:gridCol w="608446"/>
                <a:gridCol w="619083"/>
                <a:gridCol w="619083"/>
                <a:gridCol w="608446"/>
              </a:tblGrid>
              <a:tr h="737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37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411" y="1681323"/>
          <a:ext cx="4704747" cy="50145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2370"/>
                <a:gridCol w="525782"/>
                <a:gridCol w="522370"/>
                <a:gridCol w="522370"/>
                <a:gridCol w="522370"/>
                <a:gridCol w="522370"/>
                <a:gridCol w="522370"/>
                <a:gridCol w="522370"/>
                <a:gridCol w="522370"/>
              </a:tblGrid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298797" y="1681323"/>
          <a:ext cx="4704748" cy="501454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370"/>
                <a:gridCol w="525784"/>
                <a:gridCol w="522370"/>
                <a:gridCol w="522370"/>
                <a:gridCol w="522370"/>
                <a:gridCol w="522370"/>
                <a:gridCol w="522370"/>
                <a:gridCol w="522370"/>
                <a:gridCol w="522370"/>
              </a:tblGrid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16</ep:Paragraphs>
  <ep:Slides>12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2024-02-22T13:15:57.920</dcterms:modified>
  <cp:revision>95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