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91" r:id="rId19"/>
    <p:sldId id="279" r:id="rId20"/>
    <p:sldId id="282" r:id="rId21"/>
    <p:sldId id="283" r:id="rId22"/>
    <p:sldId id="287" r:id="rId23"/>
    <p:sldId id="288" r:id="rId24"/>
    <p:sldId id="289" r:id="rId25"/>
    <p:sldId id="290" r:id="rId26"/>
    <p:sldId id="281" r:id="rId27"/>
    <p:sldId id="292" r:id="rId28"/>
    <p:sldId id="280" r:id="rId29"/>
    <p:sldId id="29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1" y="0"/>
          <a:ext cx="3205118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2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988288"/>
          <a:ext cx="3625015" cy="38697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90" y="0"/>
          <a:ext cx="3515619" cy="3428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5" y="2988288"/>
          <a:ext cx="3625015" cy="38697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329184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3291839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46350" y="0"/>
          <a:ext cx="529930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055"/>
                <a:gridCol w="440460"/>
                <a:gridCol w="440055"/>
                <a:gridCol w="440460"/>
                <a:gridCol w="440460"/>
                <a:gridCol w="440055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37" cy="44840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7256" y="2629832"/>
          <a:ext cx="3981450" cy="3843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2-7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28706" y="0"/>
          <a:ext cx="2934585" cy="23309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8195"/>
                <a:gridCol w="978195"/>
                <a:gridCol w="978195"/>
              </a:tblGrid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67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8583" y="308610"/>
          <a:ext cx="5114834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6662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가로 글상자 8"/>
          <p:cNvSpPr txBox="1"/>
          <p:nvPr/>
        </p:nvSpPr>
        <p:spPr>
          <a:xfrm>
            <a:off x="4613910" y="1286997"/>
            <a:ext cx="2681633" cy="9018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짝수</a:t>
            </a:r>
            <a:r>
              <a:rPr lang="en-US" altLang="ko-KR"/>
              <a:t> : </a:t>
            </a:r>
            <a:r>
              <a:rPr lang="ko-KR" altLang="en-US"/>
              <a:t>비활성화된 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홀수</a:t>
            </a:r>
            <a:r>
              <a:rPr lang="en-US" altLang="ko-KR"/>
              <a:t>: </a:t>
            </a:r>
            <a:r>
              <a:rPr lang="ko-KR" altLang="en-US"/>
              <a:t>비활성화된 사다리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14212" y="5914595"/>
            <a:ext cx="3363575" cy="6367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T : </a:t>
            </a:r>
            <a:r>
              <a:rPr lang="ko-KR" altLang="en-US"/>
              <a:t>비활성화 칸 활성화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오름차순으로 활성화시킴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17469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636901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5678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4570" y="308610"/>
          <a:ext cx="3182860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84364" y="2887059"/>
          <a:ext cx="3415078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87430" y="2887059"/>
          <a:ext cx="3420206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08111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66244" y="308610"/>
          <a:ext cx="4459512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40080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8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116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2575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96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822856" y="0"/>
          <a:ext cx="2546288" cy="29457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</a:tblGrid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5776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69144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3010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3352799"/>
          <a:ext cx="4875698" cy="3505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7587"/>
                <a:gridCol w="607587"/>
                <a:gridCol w="603028"/>
                <a:gridCol w="611505"/>
                <a:gridCol w="611497"/>
                <a:gridCol w="611497"/>
                <a:gridCol w="611497"/>
                <a:gridCol w="611497"/>
              </a:tblGrid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12654" y="0"/>
          <a:ext cx="4366688" cy="33527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0712"/>
                <a:gridCol w="620712"/>
                <a:gridCol w="631564"/>
                <a:gridCol w="631564"/>
                <a:gridCol w="620712"/>
                <a:gridCol w="620712"/>
                <a:gridCol w="620712"/>
              </a:tblGrid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7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9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16301" y="3352799"/>
          <a:ext cx="4875698" cy="35052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07587"/>
                <a:gridCol w="607587"/>
                <a:gridCol w="603028"/>
                <a:gridCol w="611505"/>
                <a:gridCol w="611497"/>
                <a:gridCol w="611497"/>
                <a:gridCol w="611497"/>
                <a:gridCol w="611497"/>
              </a:tblGrid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57923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빙판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027602"/>
          <a:ext cx="3954125" cy="24077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67998" y="308610"/>
          <a:ext cx="4456004" cy="137538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22131" y="2027602"/>
          <a:ext cx="3954125" cy="240778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5273"/>
                <a:gridCol w="565273"/>
                <a:gridCol w="565273"/>
                <a:gridCol w="563880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441880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54587" y="2754190"/>
          <a:ext cx="3390248" cy="3611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19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9712" y="308610"/>
          <a:ext cx="5092576" cy="137538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164" y="2754190"/>
          <a:ext cx="3390248" cy="361168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0" y="3848265"/>
          <a:ext cx="4520791" cy="30097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34497" y="308610"/>
          <a:ext cx="6105432" cy="941693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17572"/>
                <a:gridCol w="1017572"/>
                <a:gridCol w="1017572"/>
                <a:gridCol w="1017572"/>
                <a:gridCol w="1017572"/>
                <a:gridCol w="1017572"/>
              </a:tblGrid>
              <a:tr h="941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26663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5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1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</ep:Words>
  <ep:PresentationFormat>화면 슬라이드 쇼(4:3)</ep:PresentationFormat>
  <ep:Paragraphs>38</ep:Paragraphs>
  <ep:Slides>28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3월드 - 수리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4월드 - 빙판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2024-03-23T12:14:41.899</dcterms:modified>
  <cp:revision>262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