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5" r:id="rId14"/>
    <p:sldId id="276" r:id="rId15"/>
    <p:sldId id="277" r:id="rId16"/>
    <p:sldId id="274" r:id="rId17"/>
    <p:sldId id="278" r:id="rId18"/>
    <p:sldId id="279" r:id="rId19"/>
    <p:sldId id="282" r:id="rId20"/>
    <p:sldId id="281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331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0" y="2731841"/>
          <a:ext cx="3205119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3648766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94198" y="107120"/>
          <a:ext cx="3186797" cy="31021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33"/>
                <a:gridCol w="632933"/>
                <a:gridCol w="643999"/>
                <a:gridCol w="643999"/>
                <a:gridCol w="632933"/>
              </a:tblGrid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20" y="0"/>
          <a:ext cx="6448425" cy="320923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94142"/>
          <a:ext cx="3625018" cy="38697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38189" y="1714500"/>
          <a:ext cx="3515621" cy="34290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99735"/>
                <a:gridCol w="499735"/>
                <a:gridCol w="508472"/>
                <a:gridCol w="508472"/>
                <a:gridCol w="499735"/>
                <a:gridCol w="499735"/>
                <a:gridCol w="499735"/>
              </a:tblGrid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66981" y="1494141"/>
          <a:ext cx="3625018" cy="386971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D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U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462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655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021" y="0"/>
          <a:ext cx="5244978" cy="237564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22272"/>
                <a:gridCol w="533401"/>
                <a:gridCol w="533401"/>
                <a:gridCol w="522272"/>
                <a:gridCol w="522272"/>
                <a:gridCol w="522272"/>
                <a:gridCol w="522272"/>
                <a:gridCol w="522272"/>
                <a:gridCol w="522272"/>
                <a:gridCol w="522272"/>
              </a:tblGrid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0" y="4084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102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39140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0052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4314" y="4137660"/>
          <a:ext cx="5300110" cy="27203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8160"/>
                <a:gridCol w="448160"/>
                <a:gridCol w="440460"/>
                <a:gridCol w="440460"/>
                <a:gridCol w="440460"/>
                <a:gridCol w="440055"/>
                <a:gridCol w="440460"/>
                <a:gridCol w="440460"/>
                <a:gridCol w="440460"/>
                <a:gridCol w="440460"/>
                <a:gridCol w="440055"/>
                <a:gridCol w="440460"/>
              </a:tblGrid>
              <a:tr h="4533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756285"/>
          <a:ext cx="3569970" cy="38435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94923" y="0"/>
          <a:ext cx="4988042" cy="448409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709035"/>
                <a:gridCol w="709035"/>
                <a:gridCol w="709035"/>
                <a:gridCol w="709035"/>
                <a:gridCol w="721431"/>
                <a:gridCol w="721431"/>
                <a:gridCol w="709035"/>
              </a:tblGrid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08171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7651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538583" y="308610"/>
          <a:ext cx="5114834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Q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Q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Q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2916603"/>
          <a:ext cx="3416544" cy="36382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3-1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86662" y="2916603"/>
          <a:ext cx="3416544" cy="3638203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가로 글상자 8"/>
          <p:cNvSpPr txBox="1"/>
          <p:nvPr/>
        </p:nvSpPr>
        <p:spPr>
          <a:xfrm>
            <a:off x="4896457" y="1286997"/>
            <a:ext cx="2399086" cy="90907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Q : </a:t>
            </a:r>
            <a:r>
              <a:rPr lang="ko-KR" altLang="en-US"/>
              <a:t>비활성화된 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K : </a:t>
            </a:r>
            <a:r>
              <a:rPr lang="ko-KR" altLang="en-US"/>
              <a:t>비활성화된 사다리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4414212" y="5914595"/>
            <a:ext cx="3363575" cy="64021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T : </a:t>
            </a:r>
            <a:r>
              <a:rPr lang="ko-KR" altLang="en-US"/>
              <a:t>가장 가까이 있는 비활성화 칸을 활성화시킴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13304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빙판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5359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986882" y="0"/>
          <a:ext cx="3205118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2292225"/>
          <a:ext cx="2583180" cy="27507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5958296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</ep:Words>
  <ep:PresentationFormat>화면 슬라이드 쇼(4:3)</ep:PresentationFormat>
  <ep:Paragraphs>29</ep:Paragraphs>
  <ep:Slides>20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3월드 - 수리</vt:lpstr>
      <vt:lpstr>슬라이드 18</vt:lpstr>
      <vt:lpstr>4월드 - 빙판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2024-03-03T08:37:12.872</dcterms:modified>
  <cp:revision>178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