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92" r:id="rId28"/>
    <p:sldId id="280" r:id="rId29"/>
    <p:sldId id="29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1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2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90" y="0"/>
          <a:ext cx="3515619" cy="3428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5" y="2988288"/>
          <a:ext cx="3625015" cy="38697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46350" y="0"/>
          <a:ext cx="529930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055"/>
                <a:gridCol w="440460"/>
                <a:gridCol w="440055"/>
                <a:gridCol w="440460"/>
                <a:gridCol w="440460"/>
                <a:gridCol w="440055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37" cy="44840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5" cy="23309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36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비활성화 칸 활성화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오름차순으로 활성화시킴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12654" y="0"/>
          <a:ext cx="4366688" cy="33527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0712"/>
                <a:gridCol w="620712"/>
                <a:gridCol w="631564"/>
                <a:gridCol w="631564"/>
                <a:gridCol w="620712"/>
                <a:gridCol w="620712"/>
                <a:gridCol w="620712"/>
              </a:tblGrid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7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16301" y="3352799"/>
          <a:ext cx="4875698" cy="35052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7587"/>
                <a:gridCol w="607587"/>
                <a:gridCol w="603028"/>
                <a:gridCol w="611505"/>
                <a:gridCol w="611497"/>
                <a:gridCol w="611497"/>
                <a:gridCol w="611497"/>
                <a:gridCol w="611497"/>
              </a:tblGrid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470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867998" y="308610"/>
          <a:ext cx="4456004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22131" y="2027602"/>
          <a:ext cx="3954125" cy="240778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441880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54587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19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9712" y="308610"/>
          <a:ext cx="5092576" cy="137538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164" y="2754190"/>
          <a:ext cx="3390248" cy="361168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0" y="3848265"/>
          <a:ext cx="4520791" cy="300973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5273"/>
                <a:gridCol w="565273"/>
                <a:gridCol w="565273"/>
                <a:gridCol w="563880"/>
                <a:gridCol w="565273"/>
                <a:gridCol w="565273"/>
                <a:gridCol w="565273"/>
                <a:gridCol w="565273"/>
              </a:tblGrid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6019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3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3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34497" y="308610"/>
          <a:ext cx="6105432" cy="94169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17572"/>
                <a:gridCol w="1017572"/>
                <a:gridCol w="1017572"/>
                <a:gridCol w="1017572"/>
                <a:gridCol w="1017572"/>
                <a:gridCol w="1017572"/>
              </a:tblGrid>
              <a:tr h="941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6663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5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1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38</ep:Paragraphs>
  <ep:Slides>28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2024-03-26T14:14:48.017</dcterms:modified>
  <cp:revision>264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