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4" r:id="rId3"/>
    <p:sldId id="256" r:id="rId4"/>
    <p:sldId id="258" r:id="rId5"/>
    <p:sldId id="260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2318385" y="666750"/>
            <a:ext cx="1440181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rPr>
              <a:t>→</a:t>
            </a:r>
            <a:r>
              <a:rPr lang="ko-KR" altLang="en-US" b="0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rPr>
              <a:t>←↑↓</a:t>
            </a:r>
            <a:endParaRPr lang="ko-KR" altLang="en-US" b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490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1458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전체적인 게임 시스템</a:t>
            </a:r>
            <a:r>
              <a:rPr lang="en-US" altLang="ko-KR" sz="1500"/>
              <a:t>(</a:t>
            </a:r>
            <a:r>
              <a:rPr lang="ko-KR" altLang="en-US" sz="1500"/>
              <a:t>게임 흐름</a:t>
            </a:r>
            <a:r>
              <a:rPr lang="en-US" altLang="ko-KR" sz="1500"/>
              <a:t>,</a:t>
            </a:r>
            <a:r>
              <a:rPr lang="ko-KR" altLang="en-US" sz="1500"/>
              <a:t> 조작 방법</a:t>
            </a:r>
            <a:r>
              <a:rPr lang="en-US" altLang="ko-KR" sz="1500"/>
              <a:t>,</a:t>
            </a:r>
            <a:r>
              <a:rPr lang="ko-KR" altLang="en-US" sz="1500"/>
              <a:t> 클리어 조건 등</a:t>
            </a:r>
            <a:r>
              <a:rPr lang="en-US" altLang="ko-KR" sz="1500"/>
              <a:t>)</a:t>
            </a:r>
            <a:r>
              <a:rPr lang="ko-KR" altLang="en-US" sz="1500"/>
              <a:t>에 대해 소개하는 튜토리얼 스테이지</a:t>
            </a:r>
            <a:endParaRPr lang="ko-KR" altLang="en-US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10010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4x4 </a:t>
            </a:r>
            <a:r>
              <a:rPr lang="ko-KR" altLang="en-US" sz="1500"/>
              <a:t>크기의 좌</a:t>
            </a:r>
            <a:r>
              <a:rPr lang="en-US" altLang="ko-KR" sz="1500"/>
              <a:t>,</a:t>
            </a:r>
            <a:r>
              <a:rPr lang="ko-KR" altLang="en-US" sz="1500"/>
              <a:t>우 방향으로만 구성된 레벨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93861" y="518278"/>
          <a:ext cx="10004278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29726"/>
                <a:gridCol w="1429726"/>
                <a:gridCol w="1429726"/>
                <a:gridCol w="1429726"/>
                <a:gridCol w="1428456"/>
                <a:gridCol w="1428456"/>
                <a:gridCol w="1428456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  <a:p>
            <a:pPr lvl="0">
              <a:defRPr/>
            </a:pPr>
            <a:endParaRPr lang="ko-KR" altLang="en-US" sz="1500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48075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5120897" y="2816521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4877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3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10010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앞 레벨보다 난이도가 올라감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1601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6986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9476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2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</ep:Words>
  <ep:PresentationFormat>화면 슬라이드 쇼(4:3)</ep:PresentationFormat>
  <ep:Paragraphs>19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2024-02-01T10:24:35.004</dcterms:modified>
  <cp:revision>32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