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화면 슬라이드 쇼(4:3)</ep:PresentationFormat>
  <ep:Paragraphs>21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2024-02-28T04:15:25.619</dcterms:modified>
  <cp:revision>162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