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79" r:id="rId19"/>
    <p:sldId id="282" r:id="rId20"/>
    <p:sldId id="281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86883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916839"/>
          <a:ext cx="2583180" cy="27507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86882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2225"/>
          <a:ext cx="2583180" cy="27507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</ep:Words>
  <ep:PresentationFormat>화면 슬라이드 쇼(4:3)</ep:PresentationFormat>
  <ep:Paragraphs>25</ep:Paragraphs>
  <ep:Slides>20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3월드</vt:lpstr>
      <vt:lpstr>슬라이드 18</vt:lpstr>
      <vt:lpstr>4월드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2024-02-29T12:24:31.840</dcterms:modified>
  <cp:revision>171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