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29184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91400" y="3291839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화면 슬라이드 쇼(4:3)</ep:PresentationFormat>
  <ep:Paragraphs>20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2024-02-25T14:06:44.335</dcterms:modified>
  <cp:revision>141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