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6" r:id="rId5"/>
    <p:sldId id="259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4948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12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2024-02-10T16:05:01.130</dcterms:modified>
  <cp:revision>84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