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6" r:id="rId15"/>
    <p:sldId id="277" r:id="rId16"/>
    <p:sldId id="274" r:id="rId17"/>
    <p:sldId id="278" r:id="rId18"/>
    <p:sldId id="291" r:id="rId19"/>
    <p:sldId id="279" r:id="rId20"/>
    <p:sldId id="282" r:id="rId21"/>
    <p:sldId id="283" r:id="rId22"/>
    <p:sldId id="287" r:id="rId23"/>
    <p:sldId id="288" r:id="rId24"/>
    <p:sldId id="289" r:id="rId25"/>
    <p:sldId id="290" r:id="rId26"/>
    <p:sldId id="281" r:id="rId27"/>
    <p:sldId id="280" r:id="rId28"/>
    <p:sldId id="292" r:id="rId29"/>
    <p:sldId id="293" r:id="rId30"/>
    <p:sldId id="294" r:id="rId31"/>
    <p:sldId id="295" r:id="rId32"/>
    <p:sldId id="29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0" y="2731841"/>
          <a:ext cx="3205119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7" cy="31021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94142"/>
          <a:ext cx="3625018" cy="38697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38189" y="1714500"/>
          <a:ext cx="3515621" cy="34290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99735"/>
                <a:gridCol w="499735"/>
                <a:gridCol w="508472"/>
                <a:gridCol w="508472"/>
                <a:gridCol w="499735"/>
                <a:gridCol w="499735"/>
                <a:gridCol w="499735"/>
              </a:tblGrid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6981" y="1494141"/>
          <a:ext cx="3625018" cy="386971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D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U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655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021" y="0"/>
          <a:ext cx="5244978" cy="237564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22272"/>
                <a:gridCol w="533401"/>
                <a:gridCol w="533401"/>
                <a:gridCol w="522272"/>
                <a:gridCol w="522272"/>
                <a:gridCol w="522272"/>
                <a:gridCol w="522272"/>
                <a:gridCol w="522272"/>
                <a:gridCol w="522272"/>
                <a:gridCol w="522272"/>
              </a:tblGrid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0" y="4084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102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9140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0052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4314" y="4137660"/>
          <a:ext cx="5300110" cy="27203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8160"/>
                <a:gridCol w="448160"/>
                <a:gridCol w="440460"/>
                <a:gridCol w="440460"/>
                <a:gridCol w="440460"/>
                <a:gridCol w="440055"/>
                <a:gridCol w="440460"/>
                <a:gridCol w="440460"/>
                <a:gridCol w="440460"/>
                <a:gridCol w="440460"/>
                <a:gridCol w="440055"/>
                <a:gridCol w="440460"/>
              </a:tblGrid>
              <a:tr h="4533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756285"/>
          <a:ext cx="3569970" cy="38435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94923" y="0"/>
          <a:ext cx="4988042" cy="448409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709035"/>
                <a:gridCol w="709035"/>
                <a:gridCol w="709035"/>
                <a:gridCol w="709035"/>
                <a:gridCol w="721431"/>
                <a:gridCol w="721431"/>
                <a:gridCol w="709035"/>
              </a:tblGrid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08171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7256" y="2629832"/>
          <a:ext cx="3981450" cy="38435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2-7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28706" y="0"/>
          <a:ext cx="2934587" cy="233098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78195"/>
                <a:gridCol w="978195"/>
                <a:gridCol w="978195"/>
              </a:tblGrid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167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651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538583" y="308610"/>
          <a:ext cx="5114834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3-1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86662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가로 글상자 8"/>
          <p:cNvSpPr txBox="1"/>
          <p:nvPr/>
        </p:nvSpPr>
        <p:spPr>
          <a:xfrm>
            <a:off x="4613910" y="1286997"/>
            <a:ext cx="2681633" cy="9018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짝수</a:t>
            </a:r>
            <a:r>
              <a:rPr lang="en-US" altLang="ko-KR"/>
              <a:t> : </a:t>
            </a:r>
            <a:r>
              <a:rPr lang="ko-KR" altLang="en-US"/>
              <a:t>비활성화된 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홀수</a:t>
            </a:r>
            <a:r>
              <a:rPr lang="en-US" altLang="ko-KR"/>
              <a:t>: </a:t>
            </a:r>
            <a:r>
              <a:rPr lang="ko-KR" altLang="en-US"/>
              <a:t>비활성화된 사다리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4414212" y="5914595"/>
            <a:ext cx="3363575" cy="64021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T : </a:t>
            </a:r>
            <a:r>
              <a:rPr lang="ko-KR" altLang="en-US"/>
              <a:t>가장 가까이 있는 비활성화 칸을 활성화시킴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1330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86284" y="617220"/>
          <a:ext cx="3819432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17469" y="2509344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636901" y="2509344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556788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04570" y="308610"/>
          <a:ext cx="3182860" cy="2063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84364" y="2887059"/>
          <a:ext cx="3415078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83308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87430" y="2887059"/>
          <a:ext cx="3420206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08111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866244" y="308610"/>
          <a:ext cx="4459512" cy="2063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  <a:gridCol w="640080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8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1166" y="3429000"/>
          <a:ext cx="3415078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78180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25756" y="3429000"/>
          <a:ext cx="3415078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78180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960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822856" y="0"/>
          <a:ext cx="2546288" cy="29457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</a:tblGrid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5776" y="3176734"/>
          <a:ext cx="3307080" cy="35006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4355"/>
                <a:gridCol w="544830"/>
                <a:gridCol w="544830"/>
                <a:gridCol w="554355"/>
                <a:gridCol w="554355"/>
                <a:gridCol w="554355"/>
              </a:tblGrid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369144" y="3176734"/>
          <a:ext cx="3307080" cy="35006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4355"/>
                <a:gridCol w="544830"/>
                <a:gridCol w="544830"/>
                <a:gridCol w="554355"/>
                <a:gridCol w="554355"/>
                <a:gridCol w="554355"/>
              </a:tblGrid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73010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3352799"/>
          <a:ext cx="4875698" cy="3505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7587"/>
                <a:gridCol w="607587"/>
                <a:gridCol w="603028"/>
                <a:gridCol w="611505"/>
                <a:gridCol w="611497"/>
                <a:gridCol w="611497"/>
                <a:gridCol w="611497"/>
                <a:gridCol w="611497"/>
              </a:tblGrid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12654" y="0"/>
          <a:ext cx="4366688" cy="33527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0712"/>
                <a:gridCol w="620712"/>
                <a:gridCol w="631564"/>
                <a:gridCol w="631564"/>
                <a:gridCol w="620712"/>
                <a:gridCol w="620712"/>
                <a:gridCol w="620712"/>
              </a:tblGrid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7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9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_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_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_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316301" y="3352799"/>
          <a:ext cx="4875698" cy="35052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07587"/>
                <a:gridCol w="607587"/>
                <a:gridCol w="603028"/>
                <a:gridCol w="611505"/>
                <a:gridCol w="611497"/>
                <a:gridCol w="611497"/>
                <a:gridCol w="611497"/>
                <a:gridCol w="611497"/>
              </a:tblGrid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57923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빙판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53596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54587" y="2754190"/>
          <a:ext cx="3390248" cy="36116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4-1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49712" y="308610"/>
          <a:ext cx="5092576" cy="137538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164" y="2754190"/>
          <a:ext cx="3390248" cy="361168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582968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1404814"/>
          <a:ext cx="3390248" cy="36116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1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4-2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73441880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1404814"/>
          <a:ext cx="3390248" cy="36116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1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 b="1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4-3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17266636"/>
      </p:ext>
    </p:extLst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1404814"/>
          <a:ext cx="3390248" cy="36116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1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 b="1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4-4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0515849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1404814"/>
          <a:ext cx="3390248" cy="36116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1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 b="1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4-5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288330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1404814"/>
          <a:ext cx="3390248" cy="36116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1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 b="1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4-6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5646098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</ep:Words>
  <ep:PresentationFormat>화면 슬라이드 쇼(4:3)</ep:PresentationFormat>
  <ep:Paragraphs>40</ep:Paragraphs>
  <ep:Slides>31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3월드 - 수리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4월드 - 빙판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2024-03-20T05:32:37.878</dcterms:modified>
  <cp:revision>235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