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4" r:id="rId3"/>
    <p:sldId id="256" r:id="rId4"/>
    <p:sldId id="258" r:id="rId5"/>
    <p:sldId id="260" r:id="rId6"/>
    <p:sldId id="259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2318385" y="666750"/>
            <a:ext cx="1440181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dk1"/>
                </a:solidFill>
              </a:rPr>
              <a:t>→</a:t>
            </a:r>
            <a:r>
              <a:rPr lang="ko-KR" altLang="en-US" b="0">
                <a:ln w="9525">
                  <a:solidFill>
                    <a:schemeClr val="lt1"/>
                  </a:solidFill>
                </a:ln>
                <a:solidFill>
                  <a:schemeClr val="dk1"/>
                </a:solidFill>
              </a:rPr>
              <a:t>←↑↓</a:t>
            </a:r>
            <a:endParaRPr lang="ko-KR" altLang="en-US" b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4905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1458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  <a:p>
            <a:pPr lvl="0">
              <a:defRPr/>
            </a:pPr>
            <a:r>
              <a:rPr lang="ko-KR" altLang="en-US" sz="1500"/>
              <a:t>전체적인 게임 시스템</a:t>
            </a:r>
            <a:r>
              <a:rPr lang="en-US" altLang="ko-KR" sz="1500"/>
              <a:t>(</a:t>
            </a:r>
            <a:r>
              <a:rPr lang="ko-KR" altLang="en-US" sz="1500"/>
              <a:t>게임 흐름</a:t>
            </a:r>
            <a:r>
              <a:rPr lang="en-US" altLang="ko-KR" sz="1500"/>
              <a:t>,</a:t>
            </a:r>
            <a:r>
              <a:rPr lang="ko-KR" altLang="en-US" sz="1500"/>
              <a:t> 조작 방법</a:t>
            </a:r>
            <a:r>
              <a:rPr lang="en-US" altLang="ko-KR" sz="1500"/>
              <a:t>,</a:t>
            </a:r>
            <a:r>
              <a:rPr lang="ko-KR" altLang="en-US" sz="1500"/>
              <a:t> 클리어 조건 등</a:t>
            </a:r>
            <a:r>
              <a:rPr lang="en-US" altLang="ko-KR" sz="1500"/>
              <a:t>)</a:t>
            </a:r>
            <a:r>
              <a:rPr lang="ko-KR" altLang="en-US" sz="1500"/>
              <a:t>에 대해 소개하는 튜토리얼 스테이지</a:t>
            </a:r>
            <a:endParaRPr lang="ko-KR" altLang="en-US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3" name="화살표 32"/>
          <p:cNvCxnSpPr/>
          <p:nvPr/>
        </p:nvCxnSpPr>
        <p:spPr>
          <a:xfrm>
            <a:off x="5973096" y="3270249"/>
            <a:ext cx="327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16200000" flipH="1">
            <a:off x="6484343" y="3720644"/>
            <a:ext cx="349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16200000" flipH="1">
            <a:off x="6513651" y="4593728"/>
            <a:ext cx="29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7068983" y="5031862"/>
            <a:ext cx="36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16200000" flipH="1">
            <a:off x="7555166" y="5467455"/>
            <a:ext cx="3386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>
            <a:off x="8062452" y="5902427"/>
            <a:ext cx="399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10010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4x4 </a:t>
            </a:r>
            <a:r>
              <a:rPr lang="ko-KR" altLang="en-US" sz="1500"/>
              <a:t>크기의 좌</a:t>
            </a:r>
            <a:r>
              <a:rPr lang="en-US" altLang="ko-KR" sz="1500"/>
              <a:t>,</a:t>
            </a:r>
            <a:r>
              <a:rPr lang="ko-KR" altLang="en-US" sz="1500"/>
              <a:t>우 방향으로만 구성된 레벨</a:t>
            </a:r>
            <a:endParaRPr lang="ko-KR" altLang="en-US" sz="1500"/>
          </a:p>
          <a:p>
            <a:pPr lvl="0">
              <a:defRPr/>
            </a:pPr>
            <a:endParaRPr lang="ko-KR" altLang="en-US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5" name="화살표 44"/>
          <p:cNvCxnSpPr/>
          <p:nvPr/>
        </p:nvCxnSpPr>
        <p:spPr>
          <a:xfrm rot="16200000" flipH="1">
            <a:off x="5388603" y="3643137"/>
            <a:ext cx="428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>
            <a:off x="5863103" y="4151540"/>
            <a:ext cx="522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H="1">
            <a:off x="6331852" y="4556720"/>
            <a:ext cx="582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 rot="16200000" flipH="1">
            <a:off x="6330432" y="5427500"/>
            <a:ext cx="623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6844394" y="5891893"/>
            <a:ext cx="715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93861" y="518278"/>
          <a:ext cx="10004278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29726"/>
                <a:gridCol w="1429726"/>
                <a:gridCol w="1429726"/>
                <a:gridCol w="1429726"/>
                <a:gridCol w="1428456"/>
                <a:gridCol w="1428456"/>
                <a:gridCol w="1428456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10010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  <a:p>
            <a:pPr lvl="0">
              <a:defRPr/>
            </a:pPr>
            <a:r>
              <a:rPr lang="ko-KR" altLang="en-US" sz="1500"/>
              <a:t>좌</a:t>
            </a:r>
            <a:r>
              <a:rPr lang="en-US" altLang="ko-KR" sz="1500"/>
              <a:t>,</a:t>
            </a:r>
            <a:r>
              <a:rPr lang="ko-KR" altLang="en-US" sz="1500"/>
              <a:t>우로만 구성</a:t>
            </a:r>
            <a:endParaRPr lang="ko-KR" altLang="en-US" sz="1500"/>
          </a:p>
          <a:p>
            <a:pPr lvl="0">
              <a:defRPr/>
            </a:pPr>
            <a:r>
              <a:rPr lang="en-US" altLang="ko-KR" sz="1500"/>
              <a:t>1-2</a:t>
            </a:r>
            <a:r>
              <a:rPr lang="ko-KR" altLang="en-US" sz="1500"/>
              <a:t>보다 어려움</a:t>
            </a:r>
            <a:endParaRPr lang="ko-KR" altLang="en-US" sz="1500"/>
          </a:p>
          <a:p>
            <a:pPr lvl="0">
              <a:defRPr/>
            </a:pPr>
            <a:endParaRPr lang="ko-KR" altLang="en-US" sz="1500"/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48075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5120897" y="2816521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3" name="꺾인 연결선 62"/>
          <p:cNvCxnSpPr/>
          <p:nvPr/>
        </p:nvCxnSpPr>
        <p:spPr>
          <a:xfrm rot="16200000" flipH="1">
            <a:off x="5468382" y="3699427"/>
            <a:ext cx="33936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rot="16200000" flipH="1">
            <a:off x="5453978" y="4593063"/>
            <a:ext cx="36817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/>
          <p:nvPr/>
        </p:nvCxnSpPr>
        <p:spPr>
          <a:xfrm rot="16200000" flipH="1">
            <a:off x="5434040" y="5483072"/>
            <a:ext cx="40804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/>
          <p:nvPr/>
        </p:nvCxnSpPr>
        <p:spPr>
          <a:xfrm>
            <a:off x="6096000" y="5846885"/>
            <a:ext cx="32971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6200000">
            <a:off x="6532222" y="5491372"/>
            <a:ext cx="39145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 rot="16200000">
            <a:off x="6529646" y="4578848"/>
            <a:ext cx="39660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>
            <a:off x="7094294" y="4180009"/>
            <a:ext cx="31152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 rot="16200000" flipH="1">
            <a:off x="7588808" y="4601362"/>
            <a:ext cx="38477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>
            <a:off x="8074269" y="5059240"/>
            <a:ext cx="35103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16200000" flipH="1">
            <a:off x="8637532" y="5457642"/>
            <a:ext cx="35718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4877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3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10010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r>
              <a:rPr lang="ko-KR" altLang="en-US" sz="1500"/>
              <a:t>좌우</a:t>
            </a:r>
            <a:r>
              <a:rPr lang="en-US" altLang="ko-KR" sz="1500"/>
              <a:t> </a:t>
            </a:r>
            <a:r>
              <a:rPr lang="ko-KR" altLang="en-US" sz="1500"/>
              <a:t>구성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더 어려움</a:t>
            </a:r>
            <a:endParaRPr lang="ko-KR" altLang="en-US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8" name="화살표 47"/>
          <p:cNvCxnSpPr/>
          <p:nvPr/>
        </p:nvCxnSpPr>
        <p:spPr>
          <a:xfrm>
            <a:off x="5654335" y="3246533"/>
            <a:ext cx="416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>
            <a:off x="6609522" y="3246533"/>
            <a:ext cx="363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>
            <a:off x="7479195" y="3246533"/>
            <a:ext cx="320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8359223" y="3246533"/>
            <a:ext cx="331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H="1">
            <a:off x="8726137" y="3729873"/>
            <a:ext cx="384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0800000">
            <a:off x="8266044" y="4138199"/>
            <a:ext cx="4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0800000">
            <a:off x="7425359" y="4138199"/>
            <a:ext cx="35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화살표 55"/>
          <p:cNvCxnSpPr/>
          <p:nvPr/>
        </p:nvCxnSpPr>
        <p:spPr>
          <a:xfrm rot="10800000">
            <a:off x="6598595" y="4138199"/>
            <a:ext cx="374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 rot="16200000" flipH="1">
            <a:off x="6117145" y="4609869"/>
            <a:ext cx="404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 rot="16200000" flipH="1">
            <a:off x="6173213" y="5464888"/>
            <a:ext cx="29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>
            <a:off x="6609521" y="5887900"/>
            <a:ext cx="29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/>
          <p:nvPr/>
        </p:nvCxnSpPr>
        <p:spPr>
          <a:xfrm>
            <a:off x="7479195" y="5887900"/>
            <a:ext cx="321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/>
          <p:nvPr/>
        </p:nvCxnSpPr>
        <p:spPr>
          <a:xfrm>
            <a:off x="8359223" y="5887900"/>
            <a:ext cx="372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16010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69861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49476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3024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</ep:Words>
  <ep:PresentationFormat>화면 슬라이드 쇼(4:3)</ep:PresentationFormat>
  <ep:Paragraphs>22</ep:Paragraphs>
  <ep:Slides>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2024-02-01T17:16:44.077</dcterms:modified>
  <cp:revision>35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