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4851952" cy="27203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화면 슬라이드 쇼(4:3)</ep:PresentationFormat>
  <ep:Paragraphs>20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2024-02-26T07:33:02.101</dcterms:modified>
  <cp:revision>150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