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13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2304927-6b08-4ce4-adc0-78a2dfef379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e21a67a-d791-46ff-9757-f59d397acbd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f2ac9c4-8aa4-4d6f-9f38-6d7203b0a94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f816b33-d00b-42cd-b86f-df81b18c399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93c22ca-a376-46bb-802a-6a5b88ce376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fde39e6-ab21-443d-86d0-73564440a1f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d2e1ab3-6184-43d1-ba26-510e422128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8f7e30e-8d8f-4d37-b4f2-e4555ee5176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4c04686-b759-46a7-9ff6-53de5afbbed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508742-824b-4e43-aa47-7d1ac922007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5375576-af05-4730-b6c8-8ae75856159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1c8a527-22e5-4b6f-8f00-6821e19276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065754d-8b8c-47ec-87ea-2cdc3b00e8c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82ecf17-59c4-40b9-82a4-b246bc14a83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548b9d8-375a-44d6-bf87-d319a9739c4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c488d49-9a10-4049-bba3-78da874b1e1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a3eb501-8eef-4ba0-bd1b-1c827bbf7c5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10bfa4d-6461-45b7-a61d-52cdccae205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8eabc35-02fe-45ca-b4c5-51f5d086b8a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</Words>
  <Application>Microsoft Office PowerPoint</Application>
  <PresentationFormat>Presentación en pantalla (16:9)</PresentationFormat>
  <Paragraphs>19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Marcos García Rebés</cp:lastModifiedBy>
  <cp:revision>2</cp:revision>
  <dcterms:created xsi:type="dcterms:W3CDTF">2024-01-14T20:47:47Z</dcterms:created>
  <dcterms:modified xsi:type="dcterms:W3CDTF">2024-01-15T19:03:44Z</dcterms:modified>
</cp:coreProperties>
</file>