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5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3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9B57-7F86-4748-B28B-E39C1E5739B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F3E8-5B23-4813-BA88-F9338122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8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1" y="304973"/>
            <a:ext cx="6391275" cy="2457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16" y="3025833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</a:t>
            </a:r>
            <a:r>
              <a:rPr lang="ko-KR" altLang="en-US" dirty="0" smtClean="0"/>
              <a:t>를 이렇게 계속 감싼 이유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" y="3896937"/>
            <a:ext cx="10134600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644" y="5311833"/>
            <a:ext cx="36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이친구</a:t>
            </a:r>
            <a:r>
              <a:rPr lang="ko-KR" altLang="en-US" dirty="0" smtClean="0"/>
              <a:t> 들어있는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9" y="341081"/>
            <a:ext cx="9372600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799" y="349134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인터셉터가</a:t>
            </a:r>
            <a:r>
              <a:rPr lang="ko-KR" altLang="en-US" dirty="0" smtClean="0"/>
              <a:t> 저기에 있는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1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</dc:creator>
  <cp:lastModifiedBy>121</cp:lastModifiedBy>
  <cp:revision>5</cp:revision>
  <dcterms:created xsi:type="dcterms:W3CDTF">2022-08-05T00:06:44Z</dcterms:created>
  <dcterms:modified xsi:type="dcterms:W3CDTF">2022-08-05T07:34:42Z</dcterms:modified>
</cp:coreProperties>
</file>