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3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6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0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22C0-E41A-4001-9FEA-9A94F407F8E0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1968-066C-4498-B71D-A3D550A48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651" y="174307"/>
            <a:ext cx="129730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" y="1016768"/>
            <a:ext cx="11355926" cy="18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5943" y="5261956"/>
            <a:ext cx="676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https://catsbi.oopy.io/f52511f3-1455-4a01-b8b7-f10875895d5b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53102" y="861093"/>
            <a:ext cx="8629650" cy="4218965"/>
            <a:chOff x="1153102" y="861093"/>
            <a:chExt cx="8629650" cy="4218965"/>
          </a:xfrm>
        </p:grpSpPr>
        <p:pic>
          <p:nvPicPr>
            <p:cNvPr id="3074" name="Picture 2" descr="https://oopy.lazyrockets.com/api/v2/notion/image?src=https%3A%2F%2Fs3-us-west-2.amazonaws.com%2Fsecure.notion-static.com%2F183bb42c-2998-4362-ade1-b7d75f75a851%2FUntitled.png&amp;blockId=7a8752f7-fde9-4b0e-b429-9d381ea954a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102" y="1136708"/>
              <a:ext cx="8629650" cy="394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025832" y="861093"/>
              <a:ext cx="175875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Controller </a:t>
              </a:r>
              <a:r>
                <a:rPr lang="ko-KR" altLang="en-US" dirty="0" smtClean="0"/>
                <a:t>찾음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50675" y="2944052"/>
              <a:ext cx="144725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해당 </a:t>
              </a:r>
              <a:r>
                <a:rPr lang="en-US" altLang="ko-KR" sz="1200" dirty="0" smtClean="0"/>
                <a:t>Controller</a:t>
              </a:r>
              <a:r>
                <a:rPr lang="ko-KR" altLang="en-US" sz="1200" dirty="0" smtClean="0"/>
                <a:t>의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각각의 </a:t>
              </a:r>
              <a:r>
                <a:rPr lang="en-US" altLang="ko-KR" sz="1200" dirty="0"/>
                <a:t>m</a:t>
              </a:r>
              <a:r>
                <a:rPr lang="en-US" altLang="ko-KR" sz="1200" dirty="0" smtClean="0"/>
                <a:t>ethod</a:t>
              </a:r>
              <a:r>
                <a:rPr lang="ko-KR" altLang="en-US" sz="1200" dirty="0" smtClean="0"/>
                <a:t>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31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48393" y="474352"/>
            <a:ext cx="10833100" cy="4811187"/>
            <a:chOff x="648393" y="474352"/>
            <a:chExt cx="10833100" cy="4811187"/>
          </a:xfrm>
        </p:grpSpPr>
        <p:grpSp>
          <p:nvGrpSpPr>
            <p:cNvPr id="9" name="그룹 8"/>
            <p:cNvGrpSpPr/>
            <p:nvPr/>
          </p:nvGrpSpPr>
          <p:grpSpPr>
            <a:xfrm>
              <a:off x="648393" y="474352"/>
              <a:ext cx="10833100" cy="4811187"/>
              <a:chOff x="648393" y="474352"/>
              <a:chExt cx="10833100" cy="4811187"/>
            </a:xfrm>
          </p:grpSpPr>
          <p:pic>
            <p:nvPicPr>
              <p:cNvPr id="1026" name="Picture 2" descr="sally의 프로그래밍 공부 :: [Spring / AOP] Filter, Interceptor, AOP(스프링의 대표개념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393" y="474352"/>
                <a:ext cx="10833100" cy="4811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0698" l="4523" r="9799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45142" y="4396307"/>
                <a:ext cx="1895475" cy="40957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6778" y="4119908"/>
                <a:ext cx="819670" cy="276400"/>
              </a:xfrm>
              <a:prstGeom prst="rect">
                <a:avLst/>
              </a:prstGeom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7107381" y="4163550"/>
                <a:ext cx="2851266" cy="541454"/>
              </a:xfrm>
              <a:prstGeom prst="rect">
                <a:avLst/>
              </a:prstGeom>
              <a:solidFill>
                <a:srgbClr val="FDE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14575" y="552450"/>
              <a:ext cx="93345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WAS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16667" y="1038225"/>
              <a:ext cx="1955483" cy="438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S</a:t>
              </a:r>
              <a:r>
                <a:rPr lang="en-US" altLang="ko-KR" sz="1600" dirty="0" smtClean="0"/>
                <a:t>pring </a:t>
              </a:r>
              <a:r>
                <a:rPr lang="en-US" altLang="ko-KR" sz="1600" dirty="0"/>
                <a:t>C</a:t>
              </a:r>
              <a:r>
                <a:rPr lang="en-US" altLang="ko-KR" sz="1600" dirty="0" smtClean="0"/>
                <a:t>ontainer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48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99751" y="206664"/>
            <a:ext cx="11817235" cy="5354116"/>
            <a:chOff x="99751" y="206664"/>
            <a:chExt cx="11817235" cy="53541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51" y="206664"/>
              <a:ext cx="11817235" cy="535411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9751" y="206664"/>
              <a:ext cx="2668387" cy="2671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5141" y="473825"/>
              <a:ext cx="2152998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5141" y="1487978"/>
              <a:ext cx="2152998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14399" y="1704109"/>
              <a:ext cx="2685011" cy="2671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399" y="3149152"/>
              <a:ext cx="2685011" cy="2671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40" y="3390798"/>
              <a:ext cx="2152998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5140" y="4221385"/>
              <a:ext cx="1862053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5140" y="4429562"/>
              <a:ext cx="2493820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15140" y="5051972"/>
              <a:ext cx="2493820" cy="26716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3781" y="5242947"/>
              <a:ext cx="2668387" cy="2671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49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/b4Drh2/btq81UwGasn/KQVxS9LBrQbMQ4Dr5kF3N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" y="164988"/>
            <a:ext cx="7601700" cy="54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3738" y="5685906"/>
            <a:ext cx="35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https://xxxelppa.tistory.com/329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121</dc:creator>
  <cp:lastModifiedBy>121</cp:lastModifiedBy>
  <cp:revision>15</cp:revision>
  <dcterms:created xsi:type="dcterms:W3CDTF">2022-07-29T02:11:29Z</dcterms:created>
  <dcterms:modified xsi:type="dcterms:W3CDTF">2022-07-29T09:04:08Z</dcterms:modified>
</cp:coreProperties>
</file>