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5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1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5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3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8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1" y="304973"/>
            <a:ext cx="6391275" cy="2457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16" y="3025833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</a:t>
            </a:r>
            <a:r>
              <a:rPr lang="ko-KR" altLang="en-US" dirty="0" smtClean="0"/>
              <a:t>를 이렇게 계속 감싼 이유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7" y="3896937"/>
            <a:ext cx="10134600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644" y="5311833"/>
            <a:ext cx="36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이친구</a:t>
            </a:r>
            <a:r>
              <a:rPr lang="ko-KR" altLang="en-US" dirty="0" smtClean="0"/>
              <a:t> 들어있는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8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121</dc:creator>
  <cp:lastModifiedBy>121</cp:lastModifiedBy>
  <cp:revision>2</cp:revision>
  <dcterms:created xsi:type="dcterms:W3CDTF">2022-08-05T00:06:44Z</dcterms:created>
  <dcterms:modified xsi:type="dcterms:W3CDTF">2022-08-05T00:07:01Z</dcterms:modified>
</cp:coreProperties>
</file>