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AstroSim – Simulador de Missões Espaciais Inteligentes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Um projeto educacional para integrar algoritmos e estruturas de dados</a:t>
            </a:r>
          </a:p>
          <a:p>
            <a:pPr>
              <a:defRPr sz="2000"/>
            </a:pPr>
            <a:r>
              <a:t>Autores: [Seu Nome ou Equipe]</a:t>
            </a:r>
          </a:p>
          <a:p>
            <a:pPr>
              <a:defRPr sz="2000"/>
            </a:pPr>
            <a:r>
              <a:t>Data: [Data da apresentação]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Dúvidas? Comentários?</a:t>
            </a:r>
          </a:p>
          <a:p>
            <a:pPr>
              <a:defRPr sz="2000"/>
            </a:pPr>
            <a:r>
              <a:t>Obrigado pela atenção!</a:t>
            </a:r>
          </a:p>
          <a:p>
            <a:pPr>
              <a:defRPr sz="2000"/>
            </a:pPr>
            <a:r>
              <a:t>astro@simulador.edu.br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Tema do Projeto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Simulador de Missões Espaciais Interativas</a:t>
            </a:r>
          </a:p>
          <a:p>
            <a:pPr>
              <a:defRPr sz="2000"/>
            </a:pPr>
            <a:r>
              <a:t>Objetivo: Demonstrar a aplicação prática de algoritmos em contextos reais de exploração espacial</a:t>
            </a:r>
          </a:p>
          <a:p>
            <a:pPr>
              <a:defRPr sz="2000"/>
            </a:pPr>
            <a:r>
              <a:t>Por que esse tema?</a:t>
            </a:r>
          </a:p>
          <a:p>
            <a:pPr>
              <a:defRPr sz="2000"/>
            </a:pPr>
            <a:r>
              <a:t>- Abordagem visual e lúdica</a:t>
            </a:r>
          </a:p>
          <a:p>
            <a:pPr>
              <a:defRPr sz="2000"/>
            </a:pPr>
            <a:r>
              <a:t>- Aplica todos os tópicos do curso</a:t>
            </a:r>
          </a:p>
          <a:p>
            <a:pPr>
              <a:defRPr sz="2000"/>
            </a:pPr>
            <a:r>
              <a:t>- Estimula lógica e decisão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Visão Geral das Funcionalidades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Planejamento de Missão</a:t>
            </a:r>
          </a:p>
          <a:p>
            <a:pPr>
              <a:defRPr sz="2000"/>
            </a:pPr>
            <a:r>
              <a:t>- Inventário de Componentes</a:t>
            </a:r>
          </a:p>
          <a:p>
            <a:pPr>
              <a:defRPr sz="2000"/>
            </a:pPr>
            <a:r>
              <a:t>- Transmissão de Dados</a:t>
            </a:r>
          </a:p>
          <a:p>
            <a:pPr>
              <a:defRPr sz="2000"/>
            </a:pPr>
            <a:r>
              <a:t>- Mapa Espacial</a:t>
            </a:r>
          </a:p>
          <a:p>
            <a:pPr>
              <a:defRPr sz="2000"/>
            </a:pPr>
            <a:r>
              <a:t>- Gerenciamento de Recursos</a:t>
            </a:r>
          </a:p>
          <a:p>
            <a:pPr>
              <a:defRPr sz="2000"/>
            </a:pPr>
            <a:r>
              <a:t>- Coleta e Análise de Dados Científicos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Módulos e Algoritmos Aplicados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Planejamento → Mochila com Restrições (NP-completo)</a:t>
            </a:r>
          </a:p>
          <a:p>
            <a:pPr>
              <a:defRPr sz="2000"/>
            </a:pPr>
            <a:r>
              <a:t>Inventário → Busca Sequencial, Binária, Hash</a:t>
            </a:r>
          </a:p>
          <a:p>
            <a:pPr>
              <a:defRPr sz="2000"/>
            </a:pPr>
            <a:r>
              <a:t>Transmissão → Compressão RLE, Huffman</a:t>
            </a:r>
          </a:p>
          <a:p>
            <a:pPr>
              <a:defRPr sz="2000"/>
            </a:pPr>
            <a:r>
              <a:t>Mapas Espaciais → Grafos: Dijkstra, Fluxo Máximo</a:t>
            </a:r>
          </a:p>
          <a:p>
            <a:pPr>
              <a:defRPr sz="2000"/>
            </a:pPr>
            <a:r>
              <a:t>Gerenciamento → Algoritmos Gulosos</a:t>
            </a:r>
          </a:p>
          <a:p>
            <a:pPr>
              <a:defRPr sz="2000"/>
            </a:pPr>
            <a:r>
              <a:t>Coleta Científica → Programação Dinâmica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Integração da Ementa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Teoria da Complexidade → Planejamento de missão</a:t>
            </a:r>
          </a:p>
          <a:p>
            <a:pPr>
              <a:defRPr sz="2000"/>
            </a:pPr>
            <a:r>
              <a:t>Algoritmos de Busca → Inventário e logs</a:t>
            </a:r>
          </a:p>
          <a:p>
            <a:pPr>
              <a:defRPr sz="2000"/>
            </a:pPr>
            <a:r>
              <a:t>Compressão de Dados → Transmissão entre nave e Terra</a:t>
            </a:r>
          </a:p>
          <a:p>
            <a:pPr>
              <a:defRPr sz="2000"/>
            </a:pPr>
            <a:r>
              <a:t>Grafos → Rotas interplanetárias e comunicação</a:t>
            </a:r>
          </a:p>
          <a:p>
            <a:pPr>
              <a:defRPr sz="2000"/>
            </a:pPr>
            <a:r>
              <a:t>Gulosos → Alocação de tempo e recursos</a:t>
            </a:r>
          </a:p>
          <a:p>
            <a:pPr>
              <a:defRPr sz="2000"/>
            </a:pPr>
            <a:r>
              <a:t>Programação Dinâmica → Análise e coleta científica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Tecnologias Escolhidas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Linguagem: Python 3.13+</a:t>
            </a:r>
          </a:p>
          <a:p>
            <a:pPr>
              <a:defRPr sz="2000"/>
            </a:pPr>
            <a:r>
              <a:t>Bibliotecas: Tkinter, PyQt6, NetworkX, Matplotlib, zlib, base64, NumPy, SciPy</a:t>
            </a:r>
          </a:p>
          <a:p>
            <a:pPr>
              <a:defRPr sz="2000"/>
            </a:pPr>
            <a:r>
              <a:t>Justificativa: Fácil, didático e poderoso para simulações científicas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Interface do AstroSim (Protótipo)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Principais telas:</a:t>
            </a:r>
          </a:p>
          <a:p>
            <a:pPr>
              <a:defRPr sz="2000"/>
            </a:pPr>
            <a:r>
              <a:t>- Painel de Missão</a:t>
            </a:r>
          </a:p>
          <a:p>
            <a:pPr>
              <a:defRPr sz="2000"/>
            </a:pPr>
            <a:r>
              <a:t>- Mapa Interplanetário com Grafos</a:t>
            </a:r>
          </a:p>
          <a:p>
            <a:pPr>
              <a:defRPr sz="2000"/>
            </a:pPr>
            <a:r>
              <a:t>- Inventário com Buscador</a:t>
            </a:r>
          </a:p>
          <a:p>
            <a:pPr>
              <a:defRPr sz="2000"/>
            </a:pPr>
            <a:r>
              <a:t>- Transmissão de Dados</a:t>
            </a:r>
          </a:p>
          <a:p>
            <a:pPr>
              <a:defRPr sz="2000"/>
            </a:pPr>
            <a:r>
              <a:t>- Relatórios comparativos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Aplicações Reais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Educação em Computação e Lógica</a:t>
            </a:r>
          </a:p>
          <a:p>
            <a:pPr>
              <a:defRPr sz="2000"/>
            </a:pPr>
            <a:r>
              <a:t>Prototipagem em centros como INPE e NASA</a:t>
            </a:r>
          </a:p>
          <a:p>
            <a:pPr>
              <a:defRPr sz="2000"/>
            </a:pPr>
            <a:r>
              <a:t>Jogos Educacionais e Gamificação</a:t>
            </a:r>
          </a:p>
          <a:p>
            <a:pPr>
              <a:defRPr sz="2000"/>
            </a:pPr>
            <a:r>
              <a:t>Inspirado em: GMAT (NASA), Orbiter, Challenger Missions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Integra teoria e prática</a:t>
            </a:r>
          </a:p>
          <a:p>
            <a:pPr>
              <a:defRPr sz="2000"/>
            </a:pPr>
            <a:r>
              <a:t>- Interface amigável e visual</a:t>
            </a:r>
          </a:p>
          <a:p>
            <a:pPr>
              <a:defRPr sz="2000"/>
            </a:pPr>
            <a:r>
              <a:t>- Algoritmos aplicados a problemas reais</a:t>
            </a:r>
          </a:p>
          <a:p>
            <a:pPr>
              <a:defRPr sz="2000"/>
            </a:pPr>
            <a:r>
              <a:t>- Ideal para ensino, extensão e protótipos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