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0" r:id="rId2"/>
    <p:sldId id="271" r:id="rId3"/>
    <p:sldId id="275" r:id="rId4"/>
    <p:sldId id="276" r:id="rId5"/>
    <p:sldId id="277" r:id="rId6"/>
    <p:sldId id="278" r:id="rId7"/>
    <p:sldId id="279" r:id="rId8"/>
    <p:sldId id="280" r:id="rId9"/>
    <p:sldId id="281" r:id="rId10"/>
    <p:sldId id="282" r:id="rId11"/>
    <p:sldId id="283" r:id="rId12"/>
    <p:sldId id="28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8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3}" styleName="Medium Style 2 - Accent 3">
    <a:wholeTbl>
      <a:tcTxStyle>
        <a:fontRef idx="minor">
          <a:srgbClr val="000000"/>
        </a:fontRef>
        <a:srgbClr val="000000"/>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A5A5A5">
              <a:tint val="20000"/>
            </a:srgbClr>
          </a:solidFill>
        </a:fill>
      </a:tcStyle>
    </a:wholeTbl>
    <a:band1H>
      <a:tcStyle>
        <a:tcBdr/>
        <a:fill>
          <a:solidFill>
            <a:srgbClr val="A5A5A5">
              <a:tint val="40000"/>
            </a:srgbClr>
          </a:solidFill>
        </a:fill>
      </a:tcStyle>
    </a:band1H>
    <a:band2H>
      <a:tcStyle>
        <a:tcBdr/>
      </a:tcStyle>
    </a:band2H>
    <a:band1V>
      <a:tcStyle>
        <a:tcBdr/>
        <a:fill>
          <a:solidFill>
            <a:srgbClr val="A5A5A5">
              <a:tint val="40000"/>
            </a:srgbClr>
          </a:solidFill>
        </a:fill>
      </a:tcStyle>
    </a:band1V>
    <a:band2V>
      <a:tcStyle>
        <a:tcBdr/>
      </a:tcStyle>
    </a:band2V>
    <a:lastCol>
      <a:tcTxStyle b="on">
        <a:fontRef idx="minor">
          <a:srgbClr val="000000"/>
        </a:fontRef>
        <a:srgbClr val="000000"/>
      </a:tcTxStyle>
      <a:tcStyle>
        <a:tcBdr/>
        <a:fill>
          <a:solidFill>
            <a:srgbClr val="A5A5A5"/>
          </a:solidFill>
        </a:fill>
      </a:tcStyle>
    </a:lastCol>
    <a:firstCol>
      <a:tcTxStyle b="on">
        <a:fontRef idx="minor">
          <a:srgbClr val="000000"/>
        </a:fontRef>
        <a:srgbClr val="000000"/>
      </a:tcTxStyle>
      <a:tcStyle>
        <a:tcBdr/>
        <a:fill>
          <a:solidFill>
            <a:srgbClr val="A5A5A5"/>
          </a:solidFill>
        </a:fill>
      </a:tcStyle>
    </a:firstCol>
    <a:lastRow>
      <a:tcTxStyle b="on">
        <a:fontRef idx="minor">
          <a:srgbClr val="000000"/>
        </a:fontRef>
        <a:srgbClr val="000000"/>
      </a:tcTxStyle>
      <a:tcStyle>
        <a:tcBdr>
          <a:top>
            <a:ln w="38100" cmpd="sng">
              <a:solidFill>
                <a:srgbClr val="FFFFFF"/>
              </a:solidFill>
            </a:ln>
          </a:top>
        </a:tcBdr>
        <a:fill>
          <a:solidFill>
            <a:srgbClr val="A5A5A5"/>
          </a:solidFill>
        </a:fill>
      </a:tcStyle>
    </a:lastRow>
    <a:firstRow>
      <a:tcTxStyle b="on">
        <a:fontRef idx="minor">
          <a:srgbClr val="000000"/>
        </a:fontRef>
        <a:srgbClr val="000000"/>
      </a:tcTxStyle>
      <a:tcStyle>
        <a:tcBdr>
          <a:top>
            <a:ln w="38100" cmpd="sng">
              <a:solidFill>
                <a:srgbClr val="FFFFFF"/>
              </a:solidFill>
            </a:ln>
          </a:top>
        </a:tcBdr>
        <a:fill>
          <a:solidFill>
            <a:srgbClr val="A5A5A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6" autoAdjust="0"/>
    <p:restoredTop sz="94660"/>
  </p:normalViewPr>
  <p:slideViewPr>
    <p:cSldViewPr>
      <p:cViewPr>
        <p:scale>
          <a:sx n="100" d="100"/>
          <a:sy n="100" d="100"/>
        </p:scale>
        <p:origin x="1284" y="132"/>
      </p:cViewPr>
      <p:guideLst>
        <p:guide orient="horz" pos="2160"/>
        <p:guide pos="2880"/>
      </p:guideLst>
    </p:cSldViewPr>
  </p:slideViewPr>
  <p:notesTextViewPr>
    <p:cViewPr>
      <p:scale>
        <a:sx n="100" d="100"/>
        <a:sy n="100" d="100"/>
      </p:scale>
      <p:origin x="0" y="0"/>
    </p:cViewPr>
  </p:notesTextViewPr>
  <p:gridSpacing cx="46800" cy="46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0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80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D55C24-1578-4659-85DE-24FCDF21B126}" type="datetimeFigureOut">
              <a:rPr lang="en-US" smtClean="0"/>
              <a:t>4/27/2021</a:t>
            </a:fld>
            <a:endParaRPr lang="en-US"/>
          </a:p>
        </p:txBody>
      </p:sp>
      <p:sp>
        <p:nvSpPr>
          <p:cNvPr id="1048808"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1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CF035-73E3-4BAF-8C02-BF42F6D079C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59" name="Date Placeholder 3"/>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60" name="Footer Placeholder 4"/>
          <p:cNvSpPr>
            <a:spLocks noGrp="1"/>
          </p:cNvSpPr>
          <p:nvPr>
            <p:ph type="ftr" sz="quarter" idx="11"/>
          </p:nvPr>
        </p:nvSpPr>
        <p:spPr/>
        <p:txBody>
          <a:bodyPr/>
          <a:lstStyle/>
          <a:p>
            <a:endParaRPr lang="en-US" dirty="0"/>
          </a:p>
        </p:txBody>
      </p:sp>
      <p:sp>
        <p:nvSpPr>
          <p:cNvPr id="1048761"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79" name="Footer Placeholder 4"/>
          <p:cNvSpPr>
            <a:spLocks noGrp="1"/>
          </p:cNvSpPr>
          <p:nvPr>
            <p:ph type="ftr" sz="quarter" idx="11"/>
          </p:nvPr>
        </p:nvSpPr>
        <p:spPr/>
        <p:txBody>
          <a:bodyPr/>
          <a:lstStyle/>
          <a:p>
            <a:endParaRPr lang="en-US" dirty="0"/>
          </a:p>
        </p:txBody>
      </p:sp>
      <p:sp>
        <p:nvSpPr>
          <p:cNvPr id="1048780"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6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6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8" name="Date Placeholder 3"/>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69" name="Footer Placeholder 4"/>
          <p:cNvSpPr>
            <a:spLocks noGrp="1"/>
          </p:cNvSpPr>
          <p:nvPr>
            <p:ph type="ftr" sz="quarter" idx="11"/>
          </p:nvPr>
        </p:nvSpPr>
        <p:spPr/>
        <p:txBody>
          <a:bodyPr/>
          <a:lstStyle/>
          <a:p>
            <a:endParaRPr lang="en-US" dirty="0"/>
          </a:p>
        </p:txBody>
      </p:sp>
      <p:sp>
        <p:nvSpPr>
          <p:cNvPr id="1048770"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71" name="Title 1"/>
          <p:cNvSpPr>
            <a:spLocks noGrp="1"/>
          </p:cNvSpPr>
          <p:nvPr>
            <p:ph type="title"/>
          </p:nvPr>
        </p:nvSpPr>
        <p:spPr/>
        <p:txBody>
          <a:bodyPr/>
          <a:lstStyle/>
          <a:p>
            <a:r>
              <a:rPr lang="en-US"/>
              <a:t>Click to edit Master title style</a:t>
            </a:r>
          </a:p>
        </p:txBody>
      </p:sp>
      <p:sp>
        <p:nvSpPr>
          <p:cNvPr id="104877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3" name="Date Placeholder 3"/>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74" name="Footer Placeholder 4"/>
          <p:cNvSpPr>
            <a:spLocks noGrp="1"/>
          </p:cNvSpPr>
          <p:nvPr>
            <p:ph type="ftr" sz="quarter" idx="11"/>
          </p:nvPr>
        </p:nvSpPr>
        <p:spPr/>
        <p:txBody>
          <a:bodyPr/>
          <a:lstStyle/>
          <a:p>
            <a:endParaRPr lang="en-US" dirty="0"/>
          </a:p>
        </p:txBody>
      </p:sp>
      <p:sp>
        <p:nvSpPr>
          <p:cNvPr id="1048775"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84" name="Footer Placeholder 4"/>
          <p:cNvSpPr>
            <a:spLocks noGrp="1"/>
          </p:cNvSpPr>
          <p:nvPr>
            <p:ph type="ftr" sz="quarter" idx="11"/>
          </p:nvPr>
        </p:nvSpPr>
        <p:spPr/>
        <p:txBody>
          <a:bodyPr/>
          <a:lstStyle/>
          <a:p>
            <a:endParaRPr lang="en-US" dirty="0"/>
          </a:p>
        </p:txBody>
      </p:sp>
      <p:sp>
        <p:nvSpPr>
          <p:cNvPr id="1048785" name="Slide Number Placeholder 5"/>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t>Click to edit Master title style</a:t>
            </a:r>
          </a:p>
        </p:txBody>
      </p:sp>
      <p:sp>
        <p:nvSpPr>
          <p:cNvPr id="104878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Date Placeholder 4"/>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90" name="Footer Placeholder 5"/>
          <p:cNvSpPr>
            <a:spLocks noGrp="1"/>
          </p:cNvSpPr>
          <p:nvPr>
            <p:ph type="ftr" sz="quarter" idx="11"/>
          </p:nvPr>
        </p:nvSpPr>
        <p:spPr/>
        <p:txBody>
          <a:bodyPr/>
          <a:lstStyle/>
          <a:p>
            <a:endParaRPr lang="en-US" dirty="0"/>
          </a:p>
        </p:txBody>
      </p:sp>
      <p:sp>
        <p:nvSpPr>
          <p:cNvPr id="1048791"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Text Placeholder 2"/>
          <p:cNvSpPr>
            <a:spLocks noGrp="1"/>
          </p:cNvSpPr>
          <p:nvPr>
            <p:ph type="body" idx="1"/>
          </p:nvPr>
        </p:nvSpPr>
        <p:spPr>
          <a:xfrm>
            <a:off x="457200" y="1535113"/>
            <a:ext cx="4040188"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Text Placeholder 4"/>
          <p:cNvSpPr>
            <a:spLocks noGrp="1"/>
          </p:cNvSpPr>
          <p:nvPr>
            <p:ph type="body" sz="quarter" idx="3"/>
          </p:nvPr>
        </p:nvSpPr>
        <p:spPr>
          <a:xfrm>
            <a:off x="4645025" y="1535113"/>
            <a:ext cx="4041775" cy="639762"/>
          </a:xfrm>
        </p:spPr>
        <p:txBody>
          <a:bodyPr anchor="b">
            <a:normAutofit fontScale="95833" lnSpcReduction="20000"/>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7" name="Date Placeholder 6"/>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98" name="Footer Placeholder 7"/>
          <p:cNvSpPr>
            <a:spLocks noGrp="1"/>
          </p:cNvSpPr>
          <p:nvPr>
            <p:ph type="ftr" sz="quarter" idx="11"/>
          </p:nvPr>
        </p:nvSpPr>
        <p:spPr/>
        <p:txBody>
          <a:bodyPr/>
          <a:lstStyle/>
          <a:p>
            <a:endParaRPr lang="en-US" dirty="0"/>
          </a:p>
        </p:txBody>
      </p:sp>
      <p:sp>
        <p:nvSpPr>
          <p:cNvPr id="1048799" name="Slide Number Placeholder 8"/>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Date Placeholder 2"/>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764" name="Footer Placeholder 3"/>
          <p:cNvSpPr>
            <a:spLocks noGrp="1"/>
          </p:cNvSpPr>
          <p:nvPr>
            <p:ph type="ftr" sz="quarter" idx="11"/>
          </p:nvPr>
        </p:nvSpPr>
        <p:spPr/>
        <p:txBody>
          <a:bodyPr/>
          <a:lstStyle/>
          <a:p>
            <a:endParaRPr lang="en-US" dirty="0"/>
          </a:p>
        </p:txBody>
      </p:sp>
      <p:sp>
        <p:nvSpPr>
          <p:cNvPr id="1048765" name="Slide Number Placeholder 4"/>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582" name="Footer Placeholder 2"/>
          <p:cNvSpPr>
            <a:spLocks noGrp="1"/>
          </p:cNvSpPr>
          <p:nvPr>
            <p:ph type="ftr" sz="quarter" idx="11"/>
          </p:nvPr>
        </p:nvSpPr>
        <p:spPr/>
        <p:txBody>
          <a:bodyPr/>
          <a:lstStyle/>
          <a:p>
            <a:endParaRPr lang="en-US" dirty="0"/>
          </a:p>
        </p:txBody>
      </p:sp>
      <p:sp>
        <p:nvSpPr>
          <p:cNvPr id="1048583" name="Slide Number Placeholder 3"/>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0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80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03" name="Date Placeholder 4"/>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804" name="Footer Placeholder 5"/>
          <p:cNvSpPr>
            <a:spLocks noGrp="1"/>
          </p:cNvSpPr>
          <p:nvPr>
            <p:ph type="ftr" sz="quarter" idx="11"/>
          </p:nvPr>
        </p:nvSpPr>
        <p:spPr/>
        <p:txBody>
          <a:bodyPr/>
          <a:lstStyle/>
          <a:p>
            <a:endParaRPr lang="en-US" dirty="0"/>
          </a:p>
        </p:txBody>
      </p:sp>
      <p:sp>
        <p:nvSpPr>
          <p:cNvPr id="1048805"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1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4861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15" name="Date Placeholder 4"/>
          <p:cNvSpPr>
            <a:spLocks noGrp="1"/>
          </p:cNvSpPr>
          <p:nvPr>
            <p:ph type="dt" sz="half" idx="10"/>
          </p:nvPr>
        </p:nvSpPr>
        <p:spPr/>
        <p:txBody>
          <a:bodyPr/>
          <a:lstStyle/>
          <a:p>
            <a:fld id="{25EAA8C8-E0F9-4F8F-BEEB-A93C777B3B14}" type="datetimeFigureOut">
              <a:rPr lang="en-US" smtClean="0"/>
              <a:t>4/27/2021</a:t>
            </a:fld>
            <a:endParaRPr lang="en-US" dirty="0"/>
          </a:p>
        </p:txBody>
      </p:sp>
      <p:sp>
        <p:nvSpPr>
          <p:cNvPr id="1048616" name="Footer Placeholder 5"/>
          <p:cNvSpPr>
            <a:spLocks noGrp="1"/>
          </p:cNvSpPr>
          <p:nvPr>
            <p:ph type="ftr" sz="quarter" idx="11"/>
          </p:nvPr>
        </p:nvSpPr>
        <p:spPr/>
        <p:txBody>
          <a:bodyPr/>
          <a:lstStyle/>
          <a:p>
            <a:endParaRPr lang="en-US" dirty="0"/>
          </a:p>
        </p:txBody>
      </p:sp>
      <p:sp>
        <p:nvSpPr>
          <p:cNvPr id="1048617" name="Slide Number Placeholder 6"/>
          <p:cNvSpPr>
            <a:spLocks noGrp="1"/>
          </p:cNvSpPr>
          <p:nvPr>
            <p:ph type="sldNum" sz="quarter" idx="12"/>
          </p:nvPr>
        </p:nvSpPr>
        <p:spPr/>
        <p:txBody>
          <a:bodyPr/>
          <a:lstStyle/>
          <a:p>
            <a:fld id="{B093A4A7-F08F-49DB-BB2F-ED02673AF4C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AA8C8-E0F9-4F8F-BEEB-A93C777B3B14}" type="datetimeFigureOut">
              <a:rPr lang="en-US" smtClean="0"/>
              <a:t>4/27/2021</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3A4A7-F08F-49DB-BB2F-ED02673AF4C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7FE4-3E35-4839-9566-4E969BF385EC}"/>
              </a:ext>
            </a:extLst>
          </p:cNvPr>
          <p:cNvSpPr>
            <a:spLocks noGrp="1"/>
          </p:cNvSpPr>
          <p:nvPr>
            <p:ph type="title"/>
          </p:nvPr>
        </p:nvSpPr>
        <p:spPr/>
        <p:txBody>
          <a:bodyPr>
            <a:noAutofit/>
          </a:bodyPr>
          <a:lstStyle/>
          <a:p>
            <a:r>
              <a:rPr lang="en-US" sz="2000" b="1" dirty="0">
                <a:latin typeface="Arial" panose="020B0604020202020204" pitchFamily="34" charset="0"/>
                <a:cs typeface="Arial" pitchFamily="34" charset="0"/>
              </a:rPr>
              <a:t>LAKBAY - A THREE DIMENSIONAL GAME ABOUT DRIVING FUNDAMENTALS AND ROAD COURTESY AND SAFETY OF BACOOR MUNICIPALITY</a:t>
            </a:r>
            <a:endParaRPr lang="en-PH" sz="2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AD2D11-9F24-4B5B-A6B5-E3BF46A7B0B6}"/>
              </a:ext>
            </a:extLst>
          </p:cNvPr>
          <p:cNvSpPr>
            <a:spLocks noGrp="1"/>
          </p:cNvSpPr>
          <p:nvPr>
            <p:ph idx="1"/>
          </p:nvPr>
        </p:nvSpPr>
        <p:spPr>
          <a:xfrm>
            <a:off x="457200" y="1417638"/>
            <a:ext cx="8229600" cy="4708525"/>
          </a:xfrm>
        </p:spPr>
        <p:txBody>
          <a:bodyPr anchor="ctr">
            <a:normAutofit/>
          </a:bodyPr>
          <a:lstStyle/>
          <a:p>
            <a:pPr marL="0" indent="0" algn="ctr">
              <a:buNone/>
            </a:pPr>
            <a:r>
              <a:rPr lang="en-US" sz="1500" dirty="0">
                <a:solidFill>
                  <a:srgbClr val="000000"/>
                </a:solidFill>
                <a:latin typeface="Arial" panose="020B0604020202020204" pitchFamily="34" charset="0"/>
                <a:cs typeface="Arial" panose="020B0604020202020204" pitchFamily="34" charset="0"/>
              </a:rPr>
              <a:t>By:</a:t>
            </a:r>
          </a:p>
          <a:p>
            <a:pPr marL="0" indent="0" algn="ctr">
              <a:buNone/>
            </a:pPr>
            <a:r>
              <a:rPr lang="en-US" sz="1500" dirty="0" err="1">
                <a:solidFill>
                  <a:srgbClr val="000000"/>
                </a:solidFill>
                <a:latin typeface="Arial" panose="020B0604020202020204" pitchFamily="34" charset="0"/>
                <a:cs typeface="Arial" panose="020B0604020202020204" pitchFamily="34" charset="0"/>
              </a:rPr>
              <a:t>Hannie</a:t>
            </a:r>
            <a:r>
              <a:rPr lang="en-US" sz="1500" dirty="0">
                <a:solidFill>
                  <a:srgbClr val="000000"/>
                </a:solidFill>
                <a:latin typeface="Arial" panose="020B0604020202020204" pitchFamily="34" charset="0"/>
                <a:cs typeface="Arial" panose="020B0604020202020204" pitchFamily="34" charset="0"/>
              </a:rPr>
              <a:t> May G. </a:t>
            </a:r>
            <a:r>
              <a:rPr lang="en-US" sz="1500" dirty="0" err="1">
                <a:solidFill>
                  <a:srgbClr val="000000"/>
                </a:solidFill>
                <a:latin typeface="Arial" panose="020B0604020202020204" pitchFamily="34" charset="0"/>
                <a:cs typeface="Arial" panose="020B0604020202020204" pitchFamily="34" charset="0"/>
              </a:rPr>
              <a:t>Defacto</a:t>
            </a:r>
            <a:endParaRPr lang="en-US" sz="1500" dirty="0">
              <a:solidFill>
                <a:srgbClr val="000000"/>
              </a:solidFill>
              <a:latin typeface="Arial" panose="020B0604020202020204" pitchFamily="34" charset="0"/>
              <a:cs typeface="Arial" panose="020B0604020202020204" pitchFamily="34" charset="0"/>
            </a:endParaRPr>
          </a:p>
          <a:p>
            <a:pPr marL="0" indent="0" algn="ctr">
              <a:buNone/>
            </a:pPr>
            <a:r>
              <a:rPr lang="en-US" sz="1500" dirty="0">
                <a:solidFill>
                  <a:srgbClr val="000000"/>
                </a:solidFill>
                <a:latin typeface="Arial" panose="020B0604020202020204" pitchFamily="34" charset="0"/>
                <a:cs typeface="Arial" panose="020B0604020202020204" pitchFamily="34" charset="0"/>
              </a:rPr>
              <a:t>John Paul R. Consuelo</a:t>
            </a:r>
          </a:p>
          <a:p>
            <a:pPr marL="0" indent="0" algn="ctr">
              <a:buNone/>
            </a:pPr>
            <a:r>
              <a:rPr lang="en-US" sz="1500" dirty="0">
                <a:solidFill>
                  <a:srgbClr val="000000"/>
                </a:solidFill>
                <a:latin typeface="Arial" panose="020B0604020202020204" pitchFamily="34" charset="0"/>
                <a:cs typeface="Arial" panose="020B0604020202020204" pitchFamily="34" charset="0"/>
              </a:rPr>
              <a:t>Nommel Isanar L. Amolat </a:t>
            </a:r>
          </a:p>
          <a:p>
            <a:pPr marL="0" indent="0" algn="ctr">
              <a:buNone/>
            </a:pPr>
            <a:endParaRPr lang="en-US" sz="1500" dirty="0">
              <a:solidFill>
                <a:srgbClr val="000000"/>
              </a:solidFill>
              <a:latin typeface="Arial" panose="020B0604020202020204" pitchFamily="34" charset="0"/>
              <a:cs typeface="Arial" panose="020B0604020202020204" pitchFamily="34" charset="0"/>
            </a:endParaRPr>
          </a:p>
          <a:p>
            <a:pPr marL="0" indent="0" algn="ctr">
              <a:buNone/>
            </a:pPr>
            <a:endParaRPr lang="en-US" sz="1500" dirty="0">
              <a:solidFill>
                <a:srgbClr val="000000"/>
              </a:solidFill>
              <a:latin typeface="Arial" panose="020B0604020202020204" pitchFamily="34" charset="0"/>
              <a:cs typeface="Arial" panose="020B0604020202020204" pitchFamily="34" charset="0"/>
            </a:endParaRPr>
          </a:p>
          <a:p>
            <a:pPr marL="0" indent="0" algn="ctr">
              <a:buNone/>
            </a:pPr>
            <a:r>
              <a:rPr lang="en-US" sz="1500" dirty="0">
                <a:solidFill>
                  <a:srgbClr val="000000"/>
                </a:solidFill>
                <a:latin typeface="Arial" panose="020B0604020202020204" pitchFamily="34" charset="0"/>
                <a:cs typeface="Arial" panose="020B0604020202020204" pitchFamily="34" charset="0"/>
              </a:rPr>
              <a:t>BS Information Technology 3-2</a:t>
            </a:r>
          </a:p>
          <a:p>
            <a:pPr marL="0" indent="0" algn="ctr">
              <a:buNone/>
            </a:pPr>
            <a:r>
              <a:rPr lang="en-US" sz="1500" dirty="0">
                <a:solidFill>
                  <a:srgbClr val="000000"/>
                </a:solidFill>
                <a:latin typeface="Arial" panose="020B0604020202020204" pitchFamily="34" charset="0"/>
                <a:cs typeface="Arial" panose="020B0604020202020204" pitchFamily="34" charset="0"/>
              </a:rPr>
              <a:t>Game Category: Educational</a:t>
            </a:r>
          </a:p>
        </p:txBody>
      </p:sp>
    </p:spTree>
    <p:extLst>
      <p:ext uri="{BB962C8B-B14F-4D97-AF65-F5344CB8AC3E}">
        <p14:creationId xmlns:p14="http://schemas.microsoft.com/office/powerpoint/2010/main" val="3815577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 Goals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Clear each stage and reach the passing score on your chosen category for Linear Play.</a:t>
            </a: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pPr marL="0" indent="0">
              <a:buNone/>
            </a:pPr>
            <a:endParaRPr lang="en-US" sz="1500" dirty="0">
              <a:solidFill>
                <a:srgbClr val="000000"/>
              </a:solidFill>
              <a:latin typeface="Arial" panose="020B0604020202020204" pitchFamily="34" charset="0"/>
              <a:cs typeface="Arial" panose="020B0604020202020204" pitchFamily="34" charset="0"/>
            </a:endParaRPr>
          </a:p>
          <a:p>
            <a:endParaRPr lang="en-US" sz="1500" dirty="0">
              <a:solidFill>
                <a:srgbClr val="000000"/>
              </a:solidFill>
              <a:latin typeface="Arial" panose="020B0604020202020204" pitchFamily="34" charset="0"/>
              <a:cs typeface="Arial" panose="020B0604020202020204" pitchFamily="34" charset="0"/>
            </a:endParaRPr>
          </a:p>
          <a:p>
            <a:r>
              <a:rPr lang="en-US" sz="1500" dirty="0">
                <a:solidFill>
                  <a:srgbClr val="000000"/>
                </a:solidFill>
                <a:latin typeface="Arial" panose="020B0604020202020204" pitchFamily="34" charset="0"/>
                <a:cs typeface="Arial" panose="020B0604020202020204" pitchFamily="34" charset="0"/>
              </a:rPr>
              <a:t>Clear each stage and reach the passing score on your chosen category for Linear Play.</a:t>
            </a:r>
          </a:p>
          <a:p>
            <a:r>
              <a:rPr lang="en-US" sz="1500" dirty="0">
                <a:solidFill>
                  <a:srgbClr val="000000"/>
                </a:solidFill>
                <a:latin typeface="Arial" panose="020B0604020202020204" pitchFamily="34" charset="0"/>
                <a:cs typeface="Arial" panose="020B0604020202020204" pitchFamily="34" charset="0"/>
              </a:rPr>
              <a:t>By reaching the passing score on the Linear Play will unlock the Free-Roam Play.</a:t>
            </a:r>
          </a:p>
        </p:txBody>
      </p:sp>
      <p:graphicFrame>
        <p:nvGraphicFramePr>
          <p:cNvPr id="5" name="Table 4">
            <a:extLst>
              <a:ext uri="{FF2B5EF4-FFF2-40B4-BE49-F238E27FC236}">
                <a16:creationId xmlns:a16="http://schemas.microsoft.com/office/drawing/2014/main" id="{5743AD9E-277E-4523-9926-4DA29C2E1CB1}"/>
              </a:ext>
            </a:extLst>
          </p:cNvPr>
          <p:cNvGraphicFramePr>
            <a:graphicFrameLocks/>
          </p:cNvGraphicFramePr>
          <p:nvPr>
            <p:extLst>
              <p:ext uri="{D42A27DB-BD31-4B8C-83A1-F6EECF244321}">
                <p14:modId xmlns:p14="http://schemas.microsoft.com/office/powerpoint/2010/main" val="3116255869"/>
              </p:ext>
            </p:extLst>
          </p:nvPr>
        </p:nvGraphicFramePr>
        <p:xfrm>
          <a:off x="1143000" y="2165400"/>
          <a:ext cx="6858000" cy="2225040"/>
        </p:xfrm>
        <a:graphic>
          <a:graphicData uri="http://schemas.openxmlformats.org/drawingml/2006/table">
            <a:tbl>
              <a:tblPr firstRow="1" bandRow="1">
                <a:tableStyleId>{F5AB1C69-6EDB-4FF4-983F-18BD219EF323}</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741680">
                <a:tc>
                  <a:txBody>
                    <a:bodyPr/>
                    <a:lstStyle/>
                    <a:p>
                      <a:pPr algn="ctr"/>
                      <a:r>
                        <a:rPr lang="en-US" altLang="en-US" sz="1500" dirty="0">
                          <a:solidFill>
                            <a:srgbClr val="FFFFFF"/>
                          </a:solidFill>
                          <a:latin typeface="Arial" panose="020B0604020202020204" pitchFamily="34" charset="0"/>
                          <a:cs typeface="Arial" panose="020B0604020202020204" pitchFamily="34" charset="0"/>
                        </a:rPr>
                        <a:t>CATEGORY</a:t>
                      </a:r>
                    </a:p>
                  </a:txBody>
                  <a:tcPr anchor="ctr" anchorCtr="1"/>
                </a:tc>
                <a:tc>
                  <a:txBody>
                    <a:bodyPr/>
                    <a:lstStyle/>
                    <a:p>
                      <a:pPr algn="ctr"/>
                      <a:r>
                        <a:rPr lang="en-US" altLang="en-US" sz="1500">
                          <a:solidFill>
                            <a:srgbClr val="FFFFFF"/>
                          </a:solidFill>
                          <a:latin typeface="Arial" panose="020B0604020202020204" pitchFamily="34" charset="0"/>
                          <a:cs typeface="Arial" panose="020B0604020202020204" pitchFamily="34" charset="0"/>
                        </a:rPr>
                        <a:t>PASSING SCORE</a:t>
                      </a:r>
                      <a:endParaRPr lang="en-US" altLang="en-US" sz="1500">
                        <a:latin typeface="Arial" panose="020B0604020202020204" pitchFamily="34" charset="0"/>
                        <a:cs typeface="Arial" panose="020B0604020202020204" pitchFamily="34" charset="0"/>
                      </a:endParaRPr>
                    </a:p>
                  </a:txBody>
                  <a:tcPr anchor="ctr" anchorCtr="1"/>
                </a:tc>
                <a:tc>
                  <a:txBody>
                    <a:bodyPr/>
                    <a:lstStyle/>
                    <a:p>
                      <a:pPr algn="ctr"/>
                      <a:r>
                        <a:rPr lang="en-US" altLang="en-US" sz="1500">
                          <a:solidFill>
                            <a:srgbClr val="FFFFFF"/>
                          </a:solidFill>
                          <a:latin typeface="Arial" panose="020B0604020202020204" pitchFamily="34" charset="0"/>
                          <a:cs typeface="Arial" panose="020B0604020202020204" pitchFamily="34" charset="0"/>
                        </a:rPr>
                        <a:t>No. Of Items</a:t>
                      </a:r>
                      <a:endParaRPr lang="en-US" altLang="en-US" sz="1500">
                        <a:latin typeface="Arial" panose="020B0604020202020204" pitchFamily="34" charset="0"/>
                        <a:cs typeface="Arial" panose="020B0604020202020204" pitchFamily="34" charset="0"/>
                      </a:endParaRPr>
                    </a:p>
                  </a:txBody>
                  <a:tcPr anchor="ctr" anchorCtr="1"/>
                </a:tc>
                <a:extLst>
                  <a:ext uri="{0D108BD9-81ED-4DB2-BD59-A6C34878D82A}">
                    <a16:rowId xmlns:a16="http://schemas.microsoft.com/office/drawing/2014/main" val="10000"/>
                  </a:ext>
                </a:extLst>
              </a:tr>
              <a:tr h="741680">
                <a:tc>
                  <a:txBody>
                    <a:bodyPr/>
                    <a:lstStyle/>
                    <a:p>
                      <a:r>
                        <a:rPr lang="en-US" altLang="en-US" sz="1500">
                          <a:latin typeface="Arial" panose="020B0604020202020204" pitchFamily="34" charset="0"/>
                          <a:cs typeface="Arial" panose="020B0604020202020204" pitchFamily="34" charset="0"/>
                        </a:rPr>
                        <a:t>Non- Professional</a:t>
                      </a:r>
                    </a:p>
                  </a:txBody>
                  <a:tcPr anchor="ctr" anchorCtr="1"/>
                </a:tc>
                <a:tc>
                  <a:txBody>
                    <a:bodyPr/>
                    <a:lstStyle/>
                    <a:p>
                      <a:pPr algn="ctr"/>
                      <a:r>
                        <a:rPr lang="en-US" altLang="en-US" sz="1500">
                          <a:latin typeface="Arial" panose="020B0604020202020204" pitchFamily="34" charset="0"/>
                          <a:cs typeface="Arial" panose="020B0604020202020204" pitchFamily="34" charset="0"/>
                        </a:rPr>
                        <a:t>30</a:t>
                      </a:r>
                    </a:p>
                  </a:txBody>
                  <a:tcPr anchor="ctr" anchorCtr="1"/>
                </a:tc>
                <a:tc>
                  <a:txBody>
                    <a:bodyPr/>
                    <a:lstStyle/>
                    <a:p>
                      <a:pPr algn="ctr"/>
                      <a:r>
                        <a:rPr lang="en-US" altLang="en-US" sz="1500">
                          <a:latin typeface="Arial" panose="020B0604020202020204" pitchFamily="34" charset="0"/>
                          <a:cs typeface="Arial" panose="020B0604020202020204" pitchFamily="34" charset="0"/>
                        </a:rPr>
                        <a:t>40</a:t>
                      </a:r>
                    </a:p>
                  </a:txBody>
                  <a:tcPr anchor="ctr" anchorCtr="1"/>
                </a:tc>
                <a:extLst>
                  <a:ext uri="{0D108BD9-81ED-4DB2-BD59-A6C34878D82A}">
                    <a16:rowId xmlns:a16="http://schemas.microsoft.com/office/drawing/2014/main" val="10001"/>
                  </a:ext>
                </a:extLst>
              </a:tr>
              <a:tr h="741680">
                <a:tc>
                  <a:txBody>
                    <a:bodyPr/>
                    <a:lstStyle/>
                    <a:p>
                      <a:r>
                        <a:rPr lang="en-US" altLang="en-US" sz="1500" dirty="0">
                          <a:latin typeface="Arial" panose="020B0604020202020204" pitchFamily="34" charset="0"/>
                          <a:cs typeface="Arial" panose="020B0604020202020204" pitchFamily="34" charset="0"/>
                        </a:rPr>
                        <a:t>Professional</a:t>
                      </a:r>
                    </a:p>
                  </a:txBody>
                  <a:tcPr anchor="ctr" anchorCtr="1"/>
                </a:tc>
                <a:tc>
                  <a:txBody>
                    <a:bodyPr/>
                    <a:lstStyle/>
                    <a:p>
                      <a:pPr algn="ctr"/>
                      <a:r>
                        <a:rPr lang="en-US" altLang="en-US" sz="1500">
                          <a:latin typeface="Arial" panose="020B0604020202020204" pitchFamily="34" charset="0"/>
                          <a:cs typeface="Arial" panose="020B0604020202020204" pitchFamily="34" charset="0"/>
                        </a:rPr>
                        <a:t>45</a:t>
                      </a:r>
                    </a:p>
                  </a:txBody>
                  <a:tcPr anchor="ctr" anchorCtr="1"/>
                </a:tc>
                <a:tc>
                  <a:txBody>
                    <a:bodyPr/>
                    <a:lstStyle/>
                    <a:p>
                      <a:pPr algn="ctr"/>
                      <a:r>
                        <a:rPr lang="en-US" altLang="en-US" sz="1500" dirty="0">
                          <a:latin typeface="Arial" panose="020B0604020202020204" pitchFamily="34" charset="0"/>
                          <a:cs typeface="Arial" panose="020B0604020202020204" pitchFamily="34" charset="0"/>
                        </a:rPr>
                        <a:t>60</a:t>
                      </a: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39F459EB-0174-4AF5-8613-0DEBAA875EDB}"/>
              </a:ext>
            </a:extLst>
          </p:cNvPr>
          <p:cNvSpPr txBox="1"/>
          <p:nvPr/>
        </p:nvSpPr>
        <p:spPr>
          <a:xfrm>
            <a:off x="457200" y="4614530"/>
            <a:ext cx="8229600" cy="323165"/>
          </a:xfrm>
          <a:prstGeom prst="rect">
            <a:avLst/>
          </a:prstGeom>
          <a:ln>
            <a:noFill/>
          </a:ln>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Table 1:</a:t>
            </a:r>
            <a:r>
              <a:rPr lang="en-US" sz="1500" b="0" i="1" dirty="0">
                <a:solidFill>
                  <a:srgbClr val="000000"/>
                </a:solidFill>
                <a:latin typeface="Arial" panose="020B0604020202020204" pitchFamily="34" charset="0"/>
                <a:cs typeface="Arial" panose="020B0604020202020204" pitchFamily="34" charset="0"/>
              </a:rPr>
              <a:t>  Passing Scores per Mode for Linear Play</a:t>
            </a:r>
            <a:r>
              <a:rPr lang="en-US" sz="1500" dirty="0">
                <a:solidFill>
                  <a:srgbClr val="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0200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 Goals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For Linear Play, as you progress each stage, questions begin to increase and become much harder to answer.</a:t>
            </a:r>
          </a:p>
          <a:p>
            <a:pPr marL="457200" indent="-457200">
              <a:buFont typeface="Arial"/>
              <a:buChar char="•"/>
            </a:pPr>
            <a:r>
              <a:rPr lang="en-US" sz="1500" dirty="0">
                <a:solidFill>
                  <a:srgbClr val="000000"/>
                </a:solidFill>
                <a:latin typeface="Arial" panose="020B0604020202020204" pitchFamily="34" charset="0"/>
                <a:cs typeface="Arial" panose="020B0604020202020204" pitchFamily="34" charset="0"/>
              </a:rPr>
              <a:t>The mode that the user has chosen will have a different total number of questions.</a:t>
            </a:r>
          </a:p>
        </p:txBody>
      </p:sp>
    </p:spTree>
    <p:extLst>
      <p:ext uri="{BB962C8B-B14F-4D97-AF65-F5344CB8AC3E}">
        <p14:creationId xmlns:p14="http://schemas.microsoft.com/office/powerpoint/2010/main" val="384260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ouble Bracket 15">
            <a:extLst>
              <a:ext uri="{FF2B5EF4-FFF2-40B4-BE49-F238E27FC236}">
                <a16:creationId xmlns:a16="http://schemas.microsoft.com/office/drawing/2014/main" id="{F2C1522D-5C7D-469A-AE53-FAAAFF57DF09}"/>
              </a:ext>
            </a:extLst>
          </p:cNvPr>
          <p:cNvSpPr/>
          <p:nvPr/>
        </p:nvSpPr>
        <p:spPr>
          <a:xfrm>
            <a:off x="2066925" y="1369800"/>
            <a:ext cx="5010150" cy="4118400"/>
          </a:xfrm>
          <a:prstGeom prst="bracketPair">
            <a:avLst>
              <a:gd name="adj" fmla="val 25687"/>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4:</a:t>
            </a:r>
            <a:r>
              <a:rPr lang="en-US" sz="1500" b="0" i="1" dirty="0">
                <a:solidFill>
                  <a:srgbClr val="000000"/>
                </a:solidFill>
                <a:latin typeface="Arial" panose="020B0604020202020204" pitchFamily="34" charset="0"/>
                <a:cs typeface="Arial" panose="020B0604020202020204" pitchFamily="34" charset="0"/>
              </a:rPr>
              <a:t> Linear-Play’s Stages Diagram </a:t>
            </a:r>
          </a:p>
        </p:txBody>
      </p:sp>
      <p:grpSp>
        <p:nvGrpSpPr>
          <p:cNvPr id="2" name="Group 1">
            <a:extLst>
              <a:ext uri="{FF2B5EF4-FFF2-40B4-BE49-F238E27FC236}">
                <a16:creationId xmlns:a16="http://schemas.microsoft.com/office/drawing/2014/main" id="{47B2C408-57DC-4A74-B832-0F06522BC0DE}"/>
              </a:ext>
            </a:extLst>
          </p:cNvPr>
          <p:cNvGrpSpPr/>
          <p:nvPr/>
        </p:nvGrpSpPr>
        <p:grpSpPr>
          <a:xfrm>
            <a:off x="535756" y="944880"/>
            <a:ext cx="8072488" cy="4968240"/>
            <a:chOff x="502348" y="593826"/>
            <a:chExt cx="8072488" cy="4968240"/>
          </a:xfrm>
        </p:grpSpPr>
        <p:sp>
          <p:nvSpPr>
            <p:cNvPr id="77" name="Rectangle 76">
              <a:extLst>
                <a:ext uri="{FF2B5EF4-FFF2-40B4-BE49-F238E27FC236}">
                  <a16:creationId xmlns:a16="http://schemas.microsoft.com/office/drawing/2014/main" id="{40A6B7F0-5DC9-4030-823A-301D32F05D7E}"/>
                </a:ext>
              </a:extLst>
            </p:cNvPr>
            <p:cNvSpPr/>
            <p:nvPr/>
          </p:nvSpPr>
          <p:spPr>
            <a:xfrm>
              <a:off x="3047999" y="593826"/>
              <a:ext cx="3048000" cy="849691"/>
            </a:xfrm>
            <a:prstGeom prst="rect">
              <a:avLst/>
            </a:prstGeom>
            <a:solidFill>
              <a:srgbClr val="00B050"/>
            </a:solidFill>
            <a:ln w="25400">
              <a:noFill/>
              <a:prstDash val="solid"/>
            </a:ln>
          </p:spPr>
          <p:txBody>
            <a:bodyPr anchor="ctr"/>
            <a:lstStyle/>
            <a:p>
              <a:pPr algn="ctr"/>
              <a:r>
                <a:rPr lang="en-US" sz="1500" b="1" dirty="0">
                  <a:solidFill>
                    <a:srgbClr val="FFFFFF"/>
                  </a:solidFill>
                  <a:latin typeface="Arial" panose="020B0604020202020204" pitchFamily="34" charset="0"/>
                  <a:cs typeface="Arial" panose="020B0604020202020204" pitchFamily="34" charset="0"/>
                </a:rPr>
                <a:t>CATEGORY</a:t>
              </a:r>
            </a:p>
          </p:txBody>
        </p:sp>
        <p:sp>
          <p:nvSpPr>
            <p:cNvPr id="78" name="Rectangle 77">
              <a:extLst>
                <a:ext uri="{FF2B5EF4-FFF2-40B4-BE49-F238E27FC236}">
                  <a16:creationId xmlns:a16="http://schemas.microsoft.com/office/drawing/2014/main" id="{2740EF6D-B1FB-4AE8-ABBD-75616D35DEB4}"/>
                </a:ext>
              </a:extLst>
            </p:cNvPr>
            <p:cNvSpPr/>
            <p:nvPr/>
          </p:nvSpPr>
          <p:spPr>
            <a:xfrm>
              <a:off x="502348" y="1574855"/>
              <a:ext cx="3048000" cy="849691"/>
            </a:xfrm>
            <a:prstGeom prst="rect">
              <a:avLst/>
            </a:prstGeom>
            <a:solidFill>
              <a:srgbClr val="00B050"/>
            </a:solidFill>
            <a:ln w="25400">
              <a:noFill/>
              <a:prstDash val="solid"/>
            </a:ln>
          </p:spPr>
          <p:txBody>
            <a:bodyPr anchor="ctr"/>
            <a:lstStyle/>
            <a:p>
              <a:pPr algn="ctr"/>
              <a:r>
                <a:rPr lang="en-US" sz="1500" b="1" dirty="0">
                  <a:solidFill>
                    <a:srgbClr val="FFFFFF"/>
                  </a:solidFill>
                  <a:latin typeface="Arial" panose="020B0604020202020204" pitchFamily="34" charset="0"/>
                  <a:cs typeface="Arial" panose="020B0604020202020204" pitchFamily="34" charset="0"/>
                </a:rPr>
                <a:t>NON PROFESSIONAL</a:t>
              </a:r>
            </a:p>
          </p:txBody>
        </p:sp>
        <p:sp>
          <p:nvSpPr>
            <p:cNvPr id="79" name="Rectangle 78">
              <a:extLst>
                <a:ext uri="{FF2B5EF4-FFF2-40B4-BE49-F238E27FC236}">
                  <a16:creationId xmlns:a16="http://schemas.microsoft.com/office/drawing/2014/main" id="{586F42D9-3461-43FB-9947-961897DC9186}"/>
                </a:ext>
              </a:extLst>
            </p:cNvPr>
            <p:cNvSpPr/>
            <p:nvPr/>
          </p:nvSpPr>
          <p:spPr>
            <a:xfrm>
              <a:off x="5526835" y="1574854"/>
              <a:ext cx="3048000" cy="849691"/>
            </a:xfrm>
            <a:prstGeom prst="rect">
              <a:avLst/>
            </a:prstGeom>
            <a:solidFill>
              <a:srgbClr val="00B05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PROFESSIONAL</a:t>
              </a:r>
            </a:p>
          </p:txBody>
        </p:sp>
        <p:sp>
          <p:nvSpPr>
            <p:cNvPr id="80" name="Rectangle 79">
              <a:extLst>
                <a:ext uri="{FF2B5EF4-FFF2-40B4-BE49-F238E27FC236}">
                  <a16:creationId xmlns:a16="http://schemas.microsoft.com/office/drawing/2014/main" id="{D3BA7D4A-0670-4AB7-BD33-868B7EBE3783}"/>
                </a:ext>
              </a:extLst>
            </p:cNvPr>
            <p:cNvSpPr/>
            <p:nvPr/>
          </p:nvSpPr>
          <p:spPr>
            <a:xfrm>
              <a:off x="502348" y="2700227"/>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1: City Road </a:t>
              </a:r>
            </a:p>
            <a:p>
              <a:pPr algn="ctr"/>
              <a:r>
                <a:rPr lang="en-US" sz="1500" b="0" i="1" dirty="0">
                  <a:latin typeface="Arial" panose="020B0604020202020204" pitchFamily="34" charset="0"/>
                  <a:cs typeface="Arial" panose="020B0604020202020204" pitchFamily="34" charset="0"/>
                </a:rPr>
                <a:t>(10 questions)</a:t>
              </a:r>
              <a:r>
                <a:rPr lang="en-US" sz="1500" b="1" dirty="0">
                  <a:latin typeface="Arial" panose="020B0604020202020204" pitchFamily="34" charset="0"/>
                  <a:cs typeface="Arial" panose="020B0604020202020204" pitchFamily="34" charset="0"/>
                </a:rPr>
                <a:t> </a:t>
              </a:r>
            </a:p>
          </p:txBody>
        </p:sp>
        <p:sp>
          <p:nvSpPr>
            <p:cNvPr id="81" name="Rectangle 80">
              <a:extLst>
                <a:ext uri="{FF2B5EF4-FFF2-40B4-BE49-F238E27FC236}">
                  <a16:creationId xmlns:a16="http://schemas.microsoft.com/office/drawing/2014/main" id="{09D107CD-9B4B-42F3-9440-AA23CB9E4F30}"/>
                </a:ext>
              </a:extLst>
            </p:cNvPr>
            <p:cNvSpPr/>
            <p:nvPr/>
          </p:nvSpPr>
          <p:spPr>
            <a:xfrm>
              <a:off x="502348" y="3697946"/>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2: Provincial Road </a:t>
              </a:r>
            </a:p>
            <a:p>
              <a:pPr algn="ctr"/>
              <a:r>
                <a:rPr lang="en-US" sz="1500" b="0" i="1" dirty="0">
                  <a:latin typeface="Arial" panose="020B0604020202020204" pitchFamily="34" charset="0"/>
                  <a:cs typeface="Arial" panose="020B0604020202020204" pitchFamily="34" charset="0"/>
                </a:rPr>
                <a:t>(15 questions)</a:t>
              </a:r>
              <a:r>
                <a:rPr lang="en-US" sz="1500" b="1" dirty="0">
                  <a:latin typeface="Arial" panose="020B0604020202020204" pitchFamily="34" charset="0"/>
                  <a:cs typeface="Arial" panose="020B0604020202020204" pitchFamily="34" charset="0"/>
                </a:rPr>
                <a:t> </a:t>
              </a:r>
            </a:p>
          </p:txBody>
        </p:sp>
        <p:sp>
          <p:nvSpPr>
            <p:cNvPr id="82" name="Rectangle 81">
              <a:extLst>
                <a:ext uri="{FF2B5EF4-FFF2-40B4-BE49-F238E27FC236}">
                  <a16:creationId xmlns:a16="http://schemas.microsoft.com/office/drawing/2014/main" id="{5283E3FE-FE1E-4155-BCDD-A4816F46AB64}"/>
                </a:ext>
              </a:extLst>
            </p:cNvPr>
            <p:cNvSpPr/>
            <p:nvPr/>
          </p:nvSpPr>
          <p:spPr>
            <a:xfrm>
              <a:off x="502348" y="4695665"/>
              <a:ext cx="3048000" cy="849691"/>
            </a:xfrm>
            <a:prstGeom prst="rect">
              <a:avLst/>
            </a:prstGeom>
            <a:solidFill>
              <a:srgbClr val="CCFECC"/>
            </a:solidFill>
            <a:ln w="25400">
              <a:noFill/>
              <a:prstDash val="solid"/>
            </a:ln>
          </p:spPr>
          <p:txBody>
            <a:bodyPr anchor="ctr"/>
            <a:lstStyle/>
            <a:p>
              <a:pPr algn="ctr"/>
              <a:r>
                <a:rPr lang="en-US" sz="1500" b="1" dirty="0">
                  <a:latin typeface="Arial" panose="020B0604020202020204" pitchFamily="34" charset="0"/>
                  <a:cs typeface="Arial" panose="020B0604020202020204" pitchFamily="34" charset="0"/>
                </a:rPr>
                <a:t>Level 3: National Road </a:t>
              </a:r>
            </a:p>
            <a:p>
              <a:pPr algn="ctr"/>
              <a:r>
                <a:rPr lang="en-US" sz="1500" b="0" i="1" dirty="0">
                  <a:latin typeface="Arial" panose="020B0604020202020204" pitchFamily="34" charset="0"/>
                  <a:cs typeface="Arial" panose="020B0604020202020204" pitchFamily="34" charset="0"/>
                </a:rPr>
                <a:t>(15 questions)</a:t>
              </a:r>
              <a:r>
                <a:rPr lang="en-US" sz="1500" b="1" dirty="0">
                  <a:latin typeface="Arial" panose="020B0604020202020204" pitchFamily="34" charset="0"/>
                  <a:cs typeface="Arial" panose="020B0604020202020204" pitchFamily="34" charset="0"/>
                </a:rPr>
                <a:t> </a:t>
              </a:r>
            </a:p>
          </p:txBody>
        </p:sp>
        <p:sp>
          <p:nvSpPr>
            <p:cNvPr id="83" name="Rectangle 82">
              <a:extLst>
                <a:ext uri="{FF2B5EF4-FFF2-40B4-BE49-F238E27FC236}">
                  <a16:creationId xmlns:a16="http://schemas.microsoft.com/office/drawing/2014/main" id="{8C177530-9021-4527-8B5A-633BD8995AB5}"/>
                </a:ext>
              </a:extLst>
            </p:cNvPr>
            <p:cNvSpPr/>
            <p:nvPr/>
          </p:nvSpPr>
          <p:spPr>
            <a:xfrm>
              <a:off x="5526835" y="4695662"/>
              <a:ext cx="3048000" cy="849691"/>
            </a:xfrm>
            <a:prstGeom prst="rect">
              <a:avLst/>
            </a:prstGeom>
            <a:solidFill>
              <a:srgbClr val="CCFECC"/>
            </a:solidFill>
            <a:ln w="25400">
              <a:noFill/>
              <a:prstDash val="solid"/>
            </a:ln>
          </p:spPr>
          <p:txBody>
            <a:bodyPr anchor="ctr"/>
            <a:lstStyle/>
            <a:p>
              <a:pPr algn="ctr"/>
              <a:r>
                <a:rPr lang="en-US" sz="1500" b="1">
                  <a:latin typeface="Arial" panose="020B0604020202020204" pitchFamily="34" charset="0"/>
                  <a:cs typeface="Arial" panose="020B0604020202020204" pitchFamily="34" charset="0"/>
                </a:rPr>
                <a:t>Level 3: City Road </a:t>
              </a:r>
            </a:p>
            <a:p>
              <a:pPr algn="ctr"/>
              <a:r>
                <a:rPr lang="en-US" sz="1500" b="0" i="1">
                  <a:latin typeface="Arial" panose="020B0604020202020204" pitchFamily="34" charset="0"/>
                  <a:cs typeface="Arial" panose="020B0604020202020204" pitchFamily="34" charset="0"/>
                </a:rPr>
                <a:t>(25 questions)</a:t>
              </a:r>
              <a:r>
                <a:rPr lang="en-US" sz="1500" b="1">
                  <a:latin typeface="Arial" panose="020B0604020202020204" pitchFamily="34" charset="0"/>
                  <a:cs typeface="Arial" panose="020B0604020202020204" pitchFamily="34" charset="0"/>
                </a:rPr>
                <a:t> </a:t>
              </a:r>
            </a:p>
          </p:txBody>
        </p:sp>
        <p:sp>
          <p:nvSpPr>
            <p:cNvPr id="84" name="Rectangle 83">
              <a:extLst>
                <a:ext uri="{FF2B5EF4-FFF2-40B4-BE49-F238E27FC236}">
                  <a16:creationId xmlns:a16="http://schemas.microsoft.com/office/drawing/2014/main" id="{02D29E64-F17C-49AF-A4B6-97DF6BBE8305}"/>
                </a:ext>
              </a:extLst>
            </p:cNvPr>
            <p:cNvSpPr/>
            <p:nvPr/>
          </p:nvSpPr>
          <p:spPr>
            <a:xfrm>
              <a:off x="5526836" y="2700226"/>
              <a:ext cx="3048000" cy="849691"/>
            </a:xfrm>
            <a:prstGeom prst="rect">
              <a:avLst/>
            </a:prstGeom>
            <a:solidFill>
              <a:srgbClr val="CCFECC"/>
            </a:solidFill>
            <a:ln w="25400">
              <a:noFill/>
              <a:prstDash val="solid"/>
            </a:ln>
          </p:spPr>
          <p:txBody>
            <a:bodyPr anchor="ctr"/>
            <a:lstStyle/>
            <a:p>
              <a:pPr algn="ctr"/>
              <a:r>
                <a:rPr lang="en-US" sz="1500" b="1">
                  <a:latin typeface="Arial" panose="020B0604020202020204" pitchFamily="34" charset="0"/>
                  <a:cs typeface="Arial" panose="020B0604020202020204" pitchFamily="34" charset="0"/>
                </a:rPr>
                <a:t>Level 1: City Road </a:t>
              </a:r>
            </a:p>
            <a:p>
              <a:pPr algn="ctr"/>
              <a:r>
                <a:rPr lang="en-US" sz="1500" b="0" i="1">
                  <a:latin typeface="Arial" panose="020B0604020202020204" pitchFamily="34" charset="0"/>
                  <a:cs typeface="Arial" panose="020B0604020202020204" pitchFamily="34" charset="0"/>
                </a:rPr>
                <a:t>(15 questions)</a:t>
              </a:r>
              <a:r>
                <a:rPr lang="en-US" sz="1500" b="1">
                  <a:latin typeface="Arial" panose="020B0604020202020204" pitchFamily="34" charset="0"/>
                  <a:cs typeface="Arial" panose="020B0604020202020204" pitchFamily="34" charset="0"/>
                </a:rPr>
                <a:t> </a:t>
              </a:r>
            </a:p>
          </p:txBody>
        </p:sp>
        <p:sp>
          <p:nvSpPr>
            <p:cNvPr id="85" name="Rectangle 84">
              <a:extLst>
                <a:ext uri="{FF2B5EF4-FFF2-40B4-BE49-F238E27FC236}">
                  <a16:creationId xmlns:a16="http://schemas.microsoft.com/office/drawing/2014/main" id="{0BF1F0D3-E25B-4146-8641-4A7BABC1EC30}"/>
                </a:ext>
              </a:extLst>
            </p:cNvPr>
            <p:cNvSpPr/>
            <p:nvPr/>
          </p:nvSpPr>
          <p:spPr>
            <a:xfrm>
              <a:off x="5526835" y="3697944"/>
              <a:ext cx="3048000" cy="849691"/>
            </a:xfrm>
            <a:prstGeom prst="rect">
              <a:avLst/>
            </a:prstGeom>
            <a:solidFill>
              <a:srgbClr val="CCFECC"/>
            </a:solidFill>
            <a:ln w="25400">
              <a:noFill/>
              <a:prstDash val="solid"/>
            </a:ln>
          </p:spPr>
          <p:txBody>
            <a:bodyPr anchor="ctr"/>
            <a:lstStyle/>
            <a:p>
              <a:pPr algn="ctr"/>
              <a:r>
                <a:rPr lang="en-US" sz="1500" b="1">
                  <a:latin typeface="Arial" panose="020B0604020202020204" pitchFamily="34" charset="0"/>
                  <a:cs typeface="Arial" panose="020B0604020202020204" pitchFamily="34" charset="0"/>
                </a:rPr>
                <a:t>Level 2: Provincial Road </a:t>
              </a:r>
            </a:p>
            <a:p>
              <a:pPr algn="ctr"/>
              <a:r>
                <a:rPr lang="en-US" sz="1500" b="0" i="1">
                  <a:latin typeface="Arial" panose="020B0604020202020204" pitchFamily="34" charset="0"/>
                  <a:cs typeface="Arial" panose="020B0604020202020204" pitchFamily="34" charset="0"/>
                </a:rPr>
                <a:t>(20 questions)</a:t>
              </a:r>
              <a:r>
                <a:rPr lang="en-US" sz="1500" b="1">
                  <a:latin typeface="Arial" panose="020B0604020202020204" pitchFamily="34" charset="0"/>
                  <a:cs typeface="Arial" panose="020B0604020202020204" pitchFamily="34" charset="0"/>
                </a:rPr>
                <a:t> </a:t>
              </a:r>
            </a:p>
          </p:txBody>
        </p:sp>
        <p:sp>
          <p:nvSpPr>
            <p:cNvPr id="86" name="Rectangle 85">
              <a:extLst>
                <a:ext uri="{FF2B5EF4-FFF2-40B4-BE49-F238E27FC236}">
                  <a16:creationId xmlns:a16="http://schemas.microsoft.com/office/drawing/2014/main" id="{0817E0D3-8FE2-41A8-AAC0-ABE24BA38D88}"/>
                </a:ext>
              </a:extLst>
            </p:cNvPr>
            <p:cNvSpPr/>
            <p:nvPr/>
          </p:nvSpPr>
          <p:spPr>
            <a:xfrm>
              <a:off x="3630454" y="2700226"/>
              <a:ext cx="1831275" cy="854832"/>
            </a:xfrm>
            <a:prstGeom prst="rect">
              <a:avLst/>
            </a:prstGeom>
            <a:solidFill>
              <a:srgbClr val="80808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Easy</a:t>
              </a:r>
            </a:p>
          </p:txBody>
        </p:sp>
        <p:sp>
          <p:nvSpPr>
            <p:cNvPr id="87" name="Rectangle 86">
              <a:extLst>
                <a:ext uri="{FF2B5EF4-FFF2-40B4-BE49-F238E27FC236}">
                  <a16:creationId xmlns:a16="http://schemas.microsoft.com/office/drawing/2014/main" id="{B261C58C-D9E0-4161-B684-DA7356B00CC7}"/>
                </a:ext>
              </a:extLst>
            </p:cNvPr>
            <p:cNvSpPr/>
            <p:nvPr/>
          </p:nvSpPr>
          <p:spPr>
            <a:xfrm>
              <a:off x="3654257" y="3705178"/>
              <a:ext cx="1778851" cy="848358"/>
            </a:xfrm>
            <a:prstGeom prst="rect">
              <a:avLst/>
            </a:prstGeom>
            <a:solidFill>
              <a:srgbClr val="80808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Medium</a:t>
              </a:r>
            </a:p>
          </p:txBody>
        </p:sp>
        <p:sp>
          <p:nvSpPr>
            <p:cNvPr id="88" name="Rectangle 87">
              <a:extLst>
                <a:ext uri="{FF2B5EF4-FFF2-40B4-BE49-F238E27FC236}">
                  <a16:creationId xmlns:a16="http://schemas.microsoft.com/office/drawing/2014/main" id="{8F7BD909-17E9-49AE-911C-85ED6C222D53}"/>
                </a:ext>
              </a:extLst>
            </p:cNvPr>
            <p:cNvSpPr/>
            <p:nvPr/>
          </p:nvSpPr>
          <p:spPr>
            <a:xfrm>
              <a:off x="3647137" y="4695665"/>
              <a:ext cx="1771763" cy="866401"/>
            </a:xfrm>
            <a:prstGeom prst="rect">
              <a:avLst/>
            </a:prstGeom>
            <a:solidFill>
              <a:srgbClr val="808080"/>
            </a:solidFill>
            <a:ln w="25400">
              <a:noFill/>
              <a:prstDash val="solid"/>
            </a:ln>
          </p:spPr>
          <p:txBody>
            <a:bodyPr anchor="ctr"/>
            <a:lstStyle/>
            <a:p>
              <a:pPr algn="ctr"/>
              <a:r>
                <a:rPr lang="en-US" sz="1500" b="1">
                  <a:solidFill>
                    <a:srgbClr val="FFFFFF"/>
                  </a:solidFill>
                  <a:latin typeface="Arial" panose="020B0604020202020204" pitchFamily="34" charset="0"/>
                  <a:cs typeface="Arial" panose="020B0604020202020204" pitchFamily="34" charset="0"/>
                </a:rPr>
                <a:t>Hard</a:t>
              </a:r>
            </a:p>
          </p:txBody>
        </p:sp>
      </p:grpSp>
    </p:spTree>
    <p:extLst>
      <p:ext uri="{BB962C8B-B14F-4D97-AF65-F5344CB8AC3E}">
        <p14:creationId xmlns:p14="http://schemas.microsoft.com/office/powerpoint/2010/main" val="3276664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7FE4-3E35-4839-9566-4E969BF385EC}"/>
              </a:ext>
            </a:extLst>
          </p:cNvPr>
          <p:cNvSpPr>
            <a:spLocks noGrp="1"/>
          </p:cNvSpPr>
          <p:nvPr>
            <p:ph type="title"/>
          </p:nvPr>
        </p:nvSpPr>
        <p:spPr/>
        <p:txBody>
          <a:bodyPr>
            <a:noAutofit/>
          </a:bodyPr>
          <a:lstStyle/>
          <a:p>
            <a:r>
              <a:rPr lang="en-US" sz="2000" b="1" dirty="0">
                <a:latin typeface="Arial" panose="020B0604020202020204" pitchFamily="34" charset="0"/>
                <a:cs typeface="Arial" pitchFamily="34" charset="0"/>
              </a:rPr>
              <a:t>General Rules (Gameplay Constraints)</a:t>
            </a:r>
          </a:p>
        </p:txBody>
      </p:sp>
      <p:sp>
        <p:nvSpPr>
          <p:cNvPr id="3" name="Content Placeholder 2">
            <a:extLst>
              <a:ext uri="{FF2B5EF4-FFF2-40B4-BE49-F238E27FC236}">
                <a16:creationId xmlns:a16="http://schemas.microsoft.com/office/drawing/2014/main" id="{4BAD2D11-9F24-4B5B-A6B5-E3BF46A7B0B6}"/>
              </a:ext>
            </a:extLst>
          </p:cNvPr>
          <p:cNvSpPr>
            <a:spLocks noGrp="1"/>
          </p:cNvSpPr>
          <p:nvPr>
            <p:ph idx="1"/>
          </p:nvPr>
        </p:nvSpPr>
        <p:spPr/>
        <p:txBody>
          <a:bodyPr anchor="t">
            <a:normAutofit/>
          </a:bodyPr>
          <a:lstStyle/>
          <a:p>
            <a:r>
              <a:rPr lang="en-US" sz="1500" dirty="0">
                <a:solidFill>
                  <a:srgbClr val="000000"/>
                </a:solidFill>
                <a:latin typeface="Arial" panose="020B0604020202020204" pitchFamily="34" charset="0"/>
                <a:cs typeface="Arial" panose="020B0604020202020204" pitchFamily="34" charset="0"/>
              </a:rPr>
              <a:t>Two phases: Linear Play and Free-Roam Play.</a:t>
            </a:r>
          </a:p>
          <a:p>
            <a:r>
              <a:rPr lang="en-US" sz="1500" dirty="0">
                <a:solidFill>
                  <a:srgbClr val="000000"/>
                </a:solidFill>
                <a:latin typeface="Arial" panose="020B0604020202020204" pitchFamily="34" charset="0"/>
                <a:cs typeface="Arial" panose="020B0604020202020204" pitchFamily="34" charset="0"/>
              </a:rPr>
              <a:t>Answer correctly all the questions in Linear Play's levels as you can.</a:t>
            </a:r>
          </a:p>
          <a:p>
            <a:r>
              <a:rPr lang="en-US" sz="1500" dirty="0">
                <a:solidFill>
                  <a:srgbClr val="000000"/>
                </a:solidFill>
                <a:latin typeface="Arial" panose="020B0604020202020204" pitchFamily="34" charset="0"/>
                <a:cs typeface="Arial" panose="020B0604020202020204" pitchFamily="34" charset="0"/>
              </a:rPr>
              <a:t>Levels must be completed chronologically before succeeding to the next one.</a:t>
            </a:r>
          </a:p>
          <a:p>
            <a:r>
              <a:rPr lang="en-US" sz="1500" dirty="0">
                <a:solidFill>
                  <a:srgbClr val="000000"/>
                </a:solidFill>
                <a:latin typeface="Arial" panose="020B0604020202020204" pitchFamily="34" charset="0"/>
                <a:cs typeface="Arial" panose="020B0604020202020204" pitchFamily="34" charset="0"/>
              </a:rPr>
              <a:t>Complete and pass the Linear Play to unlocked the Free-Roam</a:t>
            </a:r>
          </a:p>
          <a:p>
            <a:r>
              <a:rPr lang="en-US" sz="1500" dirty="0">
                <a:solidFill>
                  <a:srgbClr val="000000"/>
                </a:solidFill>
                <a:latin typeface="Arial" panose="020B0604020202020204" pitchFamily="34" charset="0"/>
                <a:cs typeface="Arial" panose="020B0604020202020204" pitchFamily="34" charset="0"/>
              </a:rPr>
              <a:t>Complete the Missions in Free-Roam to finished the game</a:t>
            </a:r>
          </a:p>
          <a:p>
            <a:r>
              <a:rPr lang="en-US" sz="1500" dirty="0">
                <a:solidFill>
                  <a:srgbClr val="000000"/>
                </a:solidFill>
                <a:latin typeface="Arial" panose="020B0604020202020204" pitchFamily="34" charset="0"/>
                <a:cs typeface="Arial" panose="020B0604020202020204" pitchFamily="34" charset="0"/>
              </a:rPr>
              <a:t>In Linear Play, you begin with 3 lives, 3 hints, and 10 coins but as you go along you can gain coins by answering questions correctly.</a:t>
            </a:r>
          </a:p>
          <a:p>
            <a:r>
              <a:rPr lang="en-US" sz="1500" dirty="0">
                <a:solidFill>
                  <a:srgbClr val="000000"/>
                </a:solidFill>
                <a:latin typeface="Arial" panose="020B0604020202020204" pitchFamily="34" charset="0"/>
                <a:cs typeface="Arial" panose="020B0604020202020204" pitchFamily="34" charset="0"/>
              </a:rPr>
              <a:t>The Coins you earned can be used to buy Fuel in the game.</a:t>
            </a:r>
          </a:p>
          <a:p>
            <a:r>
              <a:rPr lang="en-US" sz="1500" dirty="0">
                <a:solidFill>
                  <a:srgbClr val="000000"/>
                </a:solidFill>
                <a:latin typeface="Arial" panose="020B0604020202020204" pitchFamily="34" charset="0"/>
                <a:cs typeface="Arial" panose="020B0604020202020204" pitchFamily="34" charset="0"/>
              </a:rPr>
              <a:t>Fuel is what drives the vehicle.</a:t>
            </a:r>
          </a:p>
        </p:txBody>
      </p:sp>
    </p:spTree>
    <p:extLst>
      <p:ext uri="{BB962C8B-B14F-4D97-AF65-F5344CB8AC3E}">
        <p14:creationId xmlns:p14="http://schemas.microsoft.com/office/powerpoint/2010/main" val="361385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Essentials</a:t>
            </a:r>
          </a:p>
        </p:txBody>
      </p:sp>
      <p:pic>
        <p:nvPicPr>
          <p:cNvPr id="13" name="Content Placeholder 12">
            <a:extLst>
              <a:ext uri="{FF2B5EF4-FFF2-40B4-BE49-F238E27FC236}">
                <a16:creationId xmlns:a16="http://schemas.microsoft.com/office/drawing/2014/main" id="{AB3C2CF9-6939-4B9F-AAB8-750FE0955D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41728"/>
            <a:ext cx="3355303" cy="752592"/>
          </a:xfrm>
          <a:ln>
            <a:noFill/>
          </a:ln>
        </p:spPr>
      </p:pic>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2628900"/>
            <a:ext cx="8229600" cy="3954462"/>
          </a:xfrm>
          <a:prstGeom prst="rect">
            <a:avLst/>
          </a:prstGeom>
          <a:ln>
            <a:no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Essentials are assets that will help the player throughout the Linear Play. The default number of Essentials the player can possess are 25 coins, 3 hints, 3 lives, and 100 fuel.</a:t>
            </a:r>
          </a:p>
          <a:p>
            <a:pPr marL="0"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Coins</a:t>
            </a:r>
          </a:p>
          <a:p>
            <a:pPr lvl="1"/>
            <a:r>
              <a:rPr lang="en-US" sz="1600" dirty="0">
                <a:latin typeface="Arial" panose="020B0604020202020204" pitchFamily="34" charset="0"/>
                <a:cs typeface="Arial" panose="020B0604020202020204" pitchFamily="34" charset="0"/>
              </a:rPr>
              <a:t>Can be obtained by answering questions correctly.</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Hints</a:t>
            </a:r>
          </a:p>
          <a:p>
            <a:pPr lvl="1"/>
            <a:r>
              <a:rPr lang="en-US" sz="1600" dirty="0">
                <a:latin typeface="Arial" panose="020B0604020202020204" pitchFamily="34" charset="0"/>
                <a:cs typeface="Arial" panose="020B0604020202020204" pitchFamily="34" charset="0"/>
              </a:rPr>
              <a:t>Can be used to remove two wrong choices on a question.</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Life</a:t>
            </a:r>
          </a:p>
          <a:p>
            <a:pPr lvl="1"/>
            <a:r>
              <a:rPr lang="en-US" sz="1600" dirty="0">
                <a:latin typeface="Arial" panose="020B0604020202020204" pitchFamily="34" charset="0"/>
                <a:cs typeface="Arial" panose="020B0604020202020204" pitchFamily="34" charset="0"/>
              </a:rPr>
              <a:t>The number of times the player will respawn once the gas runs out</a:t>
            </a:r>
            <a:r>
              <a:rPr lang="en-PH" sz="1600" dirty="0">
                <a:latin typeface="Arial" panose="020B0604020202020204" pitchFamily="34" charset="0"/>
                <a:cs typeface="Arial" panose="020B0604020202020204" pitchFamily="34" charset="0"/>
              </a:rPr>
              <a:t>.</a:t>
            </a:r>
          </a:p>
          <a:p>
            <a:pPr marL="457200" lvl="1" indent="0">
              <a:buNone/>
            </a:pP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Fuel</a:t>
            </a:r>
          </a:p>
          <a:p>
            <a:pPr lvl="1"/>
            <a:r>
              <a:rPr lang="en-US" sz="1600" dirty="0">
                <a:latin typeface="Arial" panose="020B0604020202020204" pitchFamily="34" charset="0"/>
                <a:cs typeface="Arial" panose="020B0604020202020204" pitchFamily="34" charset="0"/>
              </a:rPr>
              <a:t>Fuel is what drives the player's vehicle, once it runs out game ends unless the player has remaining lives. Fuel can be refilled using the coins earned in the gameplay.</a:t>
            </a:r>
          </a:p>
          <a:p>
            <a:pPr lvl="1"/>
            <a:r>
              <a:rPr lang="en-US" sz="1600" dirty="0">
                <a:latin typeface="Arial" panose="020B0604020202020204" pitchFamily="34" charset="0"/>
                <a:cs typeface="Arial" panose="020B0604020202020204" pitchFamily="34" charset="0"/>
              </a:rPr>
              <a:t>The default Fuel bar at the beginning of the game is fully refilled. Once the player died, the player will respawn with a half-filled Fuel tank.</a:t>
            </a:r>
          </a:p>
        </p:txBody>
      </p:sp>
      <p:pic>
        <p:nvPicPr>
          <p:cNvPr id="14" name="Content Placeholder 12">
            <a:extLst>
              <a:ext uri="{FF2B5EF4-FFF2-40B4-BE49-F238E27FC236}">
                <a16:creationId xmlns:a16="http://schemas.microsoft.com/office/drawing/2014/main" id="{F5075115-BCB8-47DB-958D-542A8EEE7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2866" y="1634785"/>
            <a:ext cx="4587434" cy="753555"/>
          </a:xfrm>
          <a:prstGeom prst="rect">
            <a:avLst/>
          </a:prstGeom>
          <a:ln>
            <a:noFill/>
          </a:ln>
        </p:spPr>
      </p:pic>
    </p:spTree>
    <p:extLst>
      <p:ext uri="{BB962C8B-B14F-4D97-AF65-F5344CB8AC3E}">
        <p14:creationId xmlns:p14="http://schemas.microsoft.com/office/powerpoint/2010/main" val="186796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Modes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There are two game modes in the game. Each mode runs through the two phases of the game. The only difference between the two is the complexity or some changes in the mechanics of the phases of the game.</a:t>
            </a:r>
          </a:p>
          <a:p>
            <a:pPr marL="0" indent="0">
              <a:buNone/>
            </a:pPr>
            <a:endParaRPr lang="en-US" sz="1500" b="1"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Non-Professional Mode</a:t>
            </a:r>
          </a:p>
          <a:p>
            <a:pPr lvl="1"/>
            <a:r>
              <a:rPr lang="en-US" sz="1500" dirty="0">
                <a:latin typeface="Arial" panose="020B0604020202020204" pitchFamily="34" charset="0"/>
                <a:cs typeface="Arial" panose="020B0604020202020204" pitchFamily="34" charset="0"/>
              </a:rPr>
              <a:t>The mode of the game…</a:t>
            </a:r>
          </a:p>
          <a:p>
            <a:pPr lvl="1"/>
            <a:endParaRPr lang="en-US" sz="1500"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Professional Mode</a:t>
            </a:r>
          </a:p>
          <a:p>
            <a:pPr lvl="1"/>
            <a:r>
              <a:rPr lang="en-US" sz="1500" dirty="0">
                <a:latin typeface="Arial" panose="020B0604020202020204" pitchFamily="34" charset="0"/>
                <a:cs typeface="Arial" panose="020B0604020202020204" pitchFamily="34" charset="0"/>
              </a:rPr>
              <a:t>The mode of the game…</a:t>
            </a:r>
          </a:p>
        </p:txBody>
      </p:sp>
    </p:spTree>
    <p:extLst>
      <p:ext uri="{BB962C8B-B14F-4D97-AF65-F5344CB8AC3E}">
        <p14:creationId xmlns:p14="http://schemas.microsoft.com/office/powerpoint/2010/main" val="165862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Arial" panose="020B0604020202020204" pitchFamily="34" charset="0"/>
                <a:cs typeface="Arial" panose="020B0604020202020204" pitchFamily="34" charset="0"/>
              </a:rPr>
              <a:t>Phases are the points in the game that the player plays in each of the said two modes. There are two phases in the game that the players must deal with in order to finish the overall gameplay of the game.</a:t>
            </a:r>
          </a:p>
          <a:p>
            <a:pPr marL="0" indent="0">
              <a:buNone/>
            </a:pPr>
            <a:endParaRPr lang="en-US" sz="1500" b="1" dirty="0">
              <a:latin typeface="Arial" panose="020B0604020202020204" pitchFamily="34" charset="0"/>
              <a:cs typeface="Arial" panose="020B0604020202020204" pitchFamily="34" charset="0"/>
            </a:endParaRPr>
          </a:p>
          <a:p>
            <a:r>
              <a:rPr lang="en-US" sz="1500" b="1" dirty="0">
                <a:latin typeface="Arial" panose="020B0604020202020204" pitchFamily="34" charset="0"/>
                <a:cs typeface="Arial" panose="020B0604020202020204" pitchFamily="34" charset="0"/>
              </a:rPr>
              <a:t>Linear Play</a:t>
            </a:r>
          </a:p>
          <a:p>
            <a:pPr lvl="1"/>
            <a:r>
              <a:rPr lang="en-US" sz="1500" dirty="0">
                <a:latin typeface="Arial" panose="020B0604020202020204" pitchFamily="34" charset="0"/>
                <a:cs typeface="Arial" panose="020B0604020202020204" pitchFamily="34" charset="0"/>
              </a:rPr>
              <a:t>The phase of the game wherein the player must answer a set of questions and pass the passing score to unlock the Free-Roam Play. It is composed of three stages. The number of questions per stage varies depending on the stage.</a:t>
            </a:r>
          </a:p>
          <a:p>
            <a:pPr lvl="1"/>
            <a:r>
              <a:rPr lang="en-US" sz="1500" dirty="0">
                <a:latin typeface="Arial" panose="020B0604020202020204" pitchFamily="34" charset="0"/>
                <a:cs typeface="Arial" panose="020B0604020202020204" pitchFamily="34" charset="0"/>
              </a:rPr>
              <a:t>This phase is composed of three stages:</a:t>
            </a:r>
          </a:p>
          <a:p>
            <a:pPr lvl="2"/>
            <a:r>
              <a:rPr lang="en-US" sz="1500" dirty="0">
                <a:latin typeface="Arial" panose="020B0604020202020204" pitchFamily="34" charset="0"/>
                <a:cs typeface="Arial" panose="020B0604020202020204" pitchFamily="34" charset="0"/>
              </a:rPr>
              <a:t>City Road</a:t>
            </a:r>
          </a:p>
          <a:p>
            <a:pPr lvl="2"/>
            <a:r>
              <a:rPr lang="en-US" sz="1500" dirty="0">
                <a:latin typeface="Arial" panose="020B0604020202020204" pitchFamily="34" charset="0"/>
                <a:cs typeface="Arial" panose="020B0604020202020204" pitchFamily="34" charset="0"/>
              </a:rPr>
              <a:t>Provincial Road</a:t>
            </a:r>
          </a:p>
          <a:p>
            <a:pPr lvl="2"/>
            <a:r>
              <a:rPr lang="en-US" sz="1500" dirty="0">
                <a:latin typeface="Arial" panose="020B0604020202020204" pitchFamily="34" charset="0"/>
                <a:cs typeface="Arial" panose="020B0604020202020204" pitchFamily="34" charset="0"/>
              </a:rPr>
              <a:t>National Road</a:t>
            </a:r>
          </a:p>
        </p:txBody>
      </p:sp>
    </p:spTree>
    <p:extLst>
      <p:ext uri="{BB962C8B-B14F-4D97-AF65-F5344CB8AC3E}">
        <p14:creationId xmlns:p14="http://schemas.microsoft.com/office/powerpoint/2010/main" val="362947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9C8E-70A3-4356-BBAA-03BEBB1390D0}"/>
              </a:ext>
            </a:extLst>
          </p:cNvPr>
          <p:cNvSpPr>
            <a:spLocks noGrp="1"/>
          </p:cNvSpPr>
          <p:nvPr>
            <p:ph type="title"/>
          </p:nvPr>
        </p:nvSpPr>
        <p:spPr>
          <a:ln>
            <a:noFill/>
          </a:ln>
        </p:spPr>
        <p:txBody>
          <a:bodyPr>
            <a:normAutofit/>
          </a:bodyPr>
          <a:lstStyle/>
          <a:p>
            <a:r>
              <a:rPr lang="en-PH" sz="2000" b="1" dirty="0">
                <a:latin typeface="Arial" panose="020B0604020202020204" pitchFamily="34" charset="0"/>
                <a:cs typeface="Arial" panose="020B0604020202020204" pitchFamily="34" charset="0"/>
              </a:rPr>
              <a:t>Phases</a:t>
            </a:r>
          </a:p>
        </p:txBody>
      </p:sp>
      <p:sp>
        <p:nvSpPr>
          <p:cNvPr id="4" name="Content Placeholder 2">
            <a:extLst>
              <a:ext uri="{FF2B5EF4-FFF2-40B4-BE49-F238E27FC236}">
                <a16:creationId xmlns:a16="http://schemas.microsoft.com/office/drawing/2014/main" id="{73F0E9A5-A9A9-4A0E-B3DA-65E2E3B652A8}"/>
              </a:ext>
            </a:extLst>
          </p:cNvPr>
          <p:cNvSpPr txBox="1">
            <a:spLocks/>
          </p:cNvSpPr>
          <p:nvPr/>
        </p:nvSpPr>
        <p:spPr>
          <a:xfrm>
            <a:off x="457200" y="1641728"/>
            <a:ext cx="8229600" cy="4941634"/>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b="1" dirty="0">
                <a:latin typeface="Arial" panose="020B0604020202020204" pitchFamily="34" charset="0"/>
                <a:cs typeface="Arial" panose="020B0604020202020204" pitchFamily="34" charset="0"/>
              </a:rPr>
              <a:t>Free-Roam Play</a:t>
            </a:r>
          </a:p>
          <a:p>
            <a:pPr lvl="1"/>
            <a:r>
              <a:rPr lang="en-US" sz="1500" dirty="0">
                <a:latin typeface="Arial" panose="020B0604020202020204" pitchFamily="34" charset="0"/>
                <a:cs typeface="Arial" panose="020B0604020202020204" pitchFamily="34" charset="0"/>
              </a:rPr>
              <a:t>The phase of the game wherein the player must complete 11 missions on the play. The player can roam around the map to do each mission. The missions are categorized into five and every category has its subtopics.</a:t>
            </a:r>
          </a:p>
          <a:p>
            <a:pPr lvl="2"/>
            <a:r>
              <a:rPr lang="en-US" sz="1500" b="1" dirty="0">
                <a:latin typeface="Arial" panose="020B0604020202020204" pitchFamily="34" charset="0"/>
                <a:cs typeface="Arial" panose="020B0604020202020204" pitchFamily="34" charset="0"/>
              </a:rPr>
              <a:t>Backing and Turning</a:t>
            </a:r>
          </a:p>
          <a:p>
            <a:pPr lvl="3"/>
            <a:r>
              <a:rPr lang="en-US" sz="1500" dirty="0">
                <a:latin typeface="Arial" panose="020B0604020202020204" pitchFamily="34" charset="0"/>
                <a:cs typeface="Arial" panose="020B0604020202020204" pitchFamily="34" charset="0"/>
              </a:rPr>
              <a:t>Turning right and left in an intersection.</a:t>
            </a:r>
          </a:p>
          <a:p>
            <a:pPr lvl="3"/>
            <a:r>
              <a:rPr lang="en-US" sz="1500" dirty="0">
                <a:latin typeface="Arial" panose="020B0604020202020204" pitchFamily="34" charset="0"/>
                <a:cs typeface="Arial" panose="020B0604020202020204" pitchFamily="34" charset="0"/>
              </a:rPr>
              <a:t>Backing inside or outside of the street.</a:t>
            </a:r>
          </a:p>
          <a:p>
            <a:pPr lvl="2"/>
            <a:r>
              <a:rPr lang="en-US" sz="1500" b="1" dirty="0">
                <a:latin typeface="Arial" panose="020B0604020202020204" pitchFamily="34" charset="0"/>
                <a:cs typeface="Arial" panose="020B0604020202020204" pitchFamily="34" charset="0"/>
              </a:rPr>
              <a:t>Road Crossing and Light Traffic</a:t>
            </a:r>
          </a:p>
          <a:p>
            <a:pPr lvl="3"/>
            <a:r>
              <a:rPr lang="en-US" sz="1500" dirty="0">
                <a:latin typeface="Arial" panose="020B0604020202020204" pitchFamily="34" charset="0"/>
                <a:cs typeface="Arial" panose="020B0604020202020204" pitchFamily="34" charset="0"/>
              </a:rPr>
              <a:t>Road crossing.</a:t>
            </a:r>
          </a:p>
          <a:p>
            <a:pPr lvl="3"/>
            <a:r>
              <a:rPr lang="en-US" sz="1500" dirty="0">
                <a:latin typeface="Arial" panose="020B0604020202020204" pitchFamily="34" charset="0"/>
                <a:cs typeface="Arial" panose="020B0604020202020204" pitchFamily="34" charset="0"/>
              </a:rPr>
              <a:t>Driving at light traffic.</a:t>
            </a:r>
          </a:p>
          <a:p>
            <a:pPr lvl="2"/>
            <a:r>
              <a:rPr lang="en-US" sz="1500" b="1" dirty="0">
                <a:latin typeface="Arial" panose="020B0604020202020204" pitchFamily="34" charset="0"/>
                <a:cs typeface="Arial" panose="020B0604020202020204" pitchFamily="34" charset="0"/>
              </a:rPr>
              <a:t>Maneuvering</a:t>
            </a:r>
          </a:p>
          <a:p>
            <a:pPr lvl="3"/>
            <a:r>
              <a:rPr lang="en-US" sz="1500" dirty="0">
                <a:latin typeface="Arial" panose="020B0604020202020204" pitchFamily="34" charset="0"/>
                <a:cs typeface="Arial" panose="020B0604020202020204" pitchFamily="34" charset="0"/>
              </a:rPr>
              <a:t>The "Y" turn and about maneuvering style.</a:t>
            </a:r>
          </a:p>
          <a:p>
            <a:pPr lvl="2"/>
            <a:r>
              <a:rPr lang="en-US" sz="1500" b="1" dirty="0">
                <a:latin typeface="Arial" panose="020B0604020202020204" pitchFamily="34" charset="0"/>
                <a:cs typeface="Arial" panose="020B0604020202020204" pitchFamily="34" charset="0"/>
              </a:rPr>
              <a:t>Garage Driving</a:t>
            </a:r>
          </a:p>
          <a:p>
            <a:pPr lvl="3"/>
            <a:r>
              <a:rPr lang="en-US" sz="1500" dirty="0">
                <a:latin typeface="Arial" panose="020B0604020202020204" pitchFamily="34" charset="0"/>
                <a:cs typeface="Arial" panose="020B0604020202020204" pitchFamily="34" charset="0"/>
              </a:rPr>
              <a:t>Outside the garage</a:t>
            </a:r>
            <a:r>
              <a:rPr lang="en-US" sz="1500" b="1" dirty="0">
                <a:solidFill>
                  <a:srgbClr val="000000"/>
                </a:solidFill>
                <a:latin typeface="Arial" panose="020B0604020202020204" pitchFamily="34" charset="0"/>
                <a:cs typeface="Arial" panose="020B0604020202020204" pitchFamily="34" charset="0"/>
              </a:rPr>
              <a:t>.</a:t>
            </a:r>
          </a:p>
          <a:p>
            <a:pPr lvl="3"/>
            <a:r>
              <a:rPr lang="en-US" sz="1500" dirty="0">
                <a:solidFill>
                  <a:srgbClr val="000000"/>
                </a:solidFill>
                <a:latin typeface="Arial" panose="020B0604020202020204" pitchFamily="34" charset="0"/>
                <a:cs typeface="Arial" panose="020B0604020202020204" pitchFamily="34" charset="0"/>
              </a:rPr>
              <a:t>Into the garage using the backing procedure.</a:t>
            </a:r>
            <a:endParaRPr lang="en-US"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9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0C4AE3A3-382C-482B-B664-E14FD8B62EC0}"/>
              </a:ext>
            </a:extLst>
          </p:cNvPr>
          <p:cNvGrpSpPr/>
          <p:nvPr/>
        </p:nvGrpSpPr>
        <p:grpSpPr>
          <a:xfrm>
            <a:off x="991982" y="783288"/>
            <a:ext cx="6328725" cy="4580041"/>
            <a:chOff x="991982" y="783288"/>
            <a:chExt cx="6328725" cy="4580041"/>
          </a:xfrm>
        </p:grpSpPr>
        <p:cxnSp>
          <p:nvCxnSpPr>
            <p:cNvPr id="4" name="Straight Connector 3">
              <a:extLst>
                <a:ext uri="{FF2B5EF4-FFF2-40B4-BE49-F238E27FC236}">
                  <a16:creationId xmlns:a16="http://schemas.microsoft.com/office/drawing/2014/main" id="{43B3F1AB-EE8A-448A-83CE-3BA060315214}"/>
                </a:ext>
              </a:extLst>
            </p:cNvPr>
            <p:cNvCxnSpPr>
              <a:cxnSpLocks/>
            </p:cNvCxnSpPr>
            <p:nvPr/>
          </p:nvCxnSpPr>
          <p:spPr>
            <a:xfrm flipV="1">
              <a:off x="5214485" y="4522478"/>
              <a:ext cx="1752101" cy="840851"/>
            </a:xfrm>
            <a:prstGeom prst="line">
              <a:avLst/>
            </a:prstGeom>
            <a:solidFill>
              <a:srgbClr val="FFFFFF"/>
            </a:solidFill>
            <a:ln w="63500">
              <a:solidFill>
                <a:srgbClr val="808080"/>
              </a:solidFill>
            </a:ln>
          </p:spPr>
        </p:cxnSp>
        <p:cxnSp>
          <p:nvCxnSpPr>
            <p:cNvPr id="5" name="Straight Connector 4">
              <a:extLst>
                <a:ext uri="{FF2B5EF4-FFF2-40B4-BE49-F238E27FC236}">
                  <a16:creationId xmlns:a16="http://schemas.microsoft.com/office/drawing/2014/main" id="{587423A4-9D69-40B8-A06C-BA5E838B3B06}"/>
                </a:ext>
              </a:extLst>
            </p:cNvPr>
            <p:cNvCxnSpPr>
              <a:cxnSpLocks/>
            </p:cNvCxnSpPr>
            <p:nvPr/>
          </p:nvCxnSpPr>
          <p:spPr>
            <a:xfrm flipV="1">
              <a:off x="4920658" y="3681627"/>
              <a:ext cx="1752101" cy="840851"/>
            </a:xfrm>
            <a:prstGeom prst="line">
              <a:avLst/>
            </a:prstGeom>
            <a:solidFill>
              <a:srgbClr val="FFFFFF"/>
            </a:solidFill>
            <a:ln w="63500">
              <a:solidFill>
                <a:srgbClr val="808080"/>
              </a:solidFill>
            </a:ln>
          </p:spPr>
        </p:cxnSp>
        <p:cxnSp>
          <p:nvCxnSpPr>
            <p:cNvPr id="6" name="Straight Connector 5">
              <a:extLst>
                <a:ext uri="{FF2B5EF4-FFF2-40B4-BE49-F238E27FC236}">
                  <a16:creationId xmlns:a16="http://schemas.microsoft.com/office/drawing/2014/main" id="{4BB567D4-F974-4946-8807-A4B68C6FCF0D}"/>
                </a:ext>
              </a:extLst>
            </p:cNvPr>
            <p:cNvCxnSpPr>
              <a:cxnSpLocks/>
            </p:cNvCxnSpPr>
            <p:nvPr/>
          </p:nvCxnSpPr>
          <p:spPr>
            <a:xfrm>
              <a:off x="4451549" y="1967417"/>
              <a:ext cx="2192584" cy="555664"/>
            </a:xfrm>
            <a:prstGeom prst="line">
              <a:avLst/>
            </a:prstGeom>
            <a:solidFill>
              <a:srgbClr val="FFFFFF"/>
            </a:solidFill>
            <a:ln w="63500">
              <a:solidFill>
                <a:srgbClr val="808080"/>
              </a:solidFill>
            </a:ln>
          </p:spPr>
        </p:cxnSp>
        <p:cxnSp>
          <p:nvCxnSpPr>
            <p:cNvPr id="7" name="Straight Connector 6">
              <a:extLst>
                <a:ext uri="{FF2B5EF4-FFF2-40B4-BE49-F238E27FC236}">
                  <a16:creationId xmlns:a16="http://schemas.microsoft.com/office/drawing/2014/main" id="{86F10A0D-B569-40E5-88E9-47B7193CE14E}"/>
                </a:ext>
              </a:extLst>
            </p:cNvPr>
            <p:cNvCxnSpPr>
              <a:cxnSpLocks/>
            </p:cNvCxnSpPr>
            <p:nvPr/>
          </p:nvCxnSpPr>
          <p:spPr>
            <a:xfrm flipV="1">
              <a:off x="3638380" y="3150297"/>
              <a:ext cx="3682327" cy="37586"/>
            </a:xfrm>
            <a:prstGeom prst="line">
              <a:avLst/>
            </a:prstGeom>
            <a:solidFill>
              <a:srgbClr val="FFFFFF"/>
            </a:solidFill>
            <a:ln w="63500">
              <a:solidFill>
                <a:srgbClr val="808080"/>
              </a:solidFill>
            </a:ln>
          </p:spPr>
        </p:cxnSp>
        <p:cxnSp>
          <p:nvCxnSpPr>
            <p:cNvPr id="8" name="Straight Connector 7">
              <a:extLst>
                <a:ext uri="{FF2B5EF4-FFF2-40B4-BE49-F238E27FC236}">
                  <a16:creationId xmlns:a16="http://schemas.microsoft.com/office/drawing/2014/main" id="{90C59155-13D6-4B9F-88C7-2481E1A262CC}"/>
                </a:ext>
              </a:extLst>
            </p:cNvPr>
            <p:cNvCxnSpPr>
              <a:cxnSpLocks/>
            </p:cNvCxnSpPr>
            <p:nvPr/>
          </p:nvCxnSpPr>
          <p:spPr>
            <a:xfrm>
              <a:off x="4935655" y="783288"/>
              <a:ext cx="1817045" cy="867876"/>
            </a:xfrm>
            <a:prstGeom prst="line">
              <a:avLst/>
            </a:prstGeom>
            <a:solidFill>
              <a:srgbClr val="FFFFFF"/>
            </a:solidFill>
            <a:ln w="63500">
              <a:solidFill>
                <a:srgbClr val="808080"/>
              </a:solidFill>
            </a:ln>
          </p:spPr>
        </p:cxnSp>
        <p:cxnSp>
          <p:nvCxnSpPr>
            <p:cNvPr id="9" name="Straight Connector 8">
              <a:extLst>
                <a:ext uri="{FF2B5EF4-FFF2-40B4-BE49-F238E27FC236}">
                  <a16:creationId xmlns:a16="http://schemas.microsoft.com/office/drawing/2014/main" id="{76EE7122-914A-4546-B7E8-6B2BC35FD04E}"/>
                </a:ext>
              </a:extLst>
            </p:cNvPr>
            <p:cNvCxnSpPr>
              <a:cxnSpLocks/>
            </p:cNvCxnSpPr>
            <p:nvPr/>
          </p:nvCxnSpPr>
          <p:spPr>
            <a:xfrm>
              <a:off x="1405587" y="3368395"/>
              <a:ext cx="1245352" cy="1074789"/>
            </a:xfrm>
            <a:prstGeom prst="line">
              <a:avLst/>
            </a:prstGeom>
            <a:solidFill>
              <a:srgbClr val="FFFFFF"/>
            </a:solidFill>
            <a:ln w="63500">
              <a:solidFill>
                <a:srgbClr val="808080"/>
              </a:solidFill>
            </a:ln>
          </p:spPr>
        </p:cxnSp>
        <p:cxnSp>
          <p:nvCxnSpPr>
            <p:cNvPr id="10" name="Straight Connector 9">
              <a:extLst>
                <a:ext uri="{FF2B5EF4-FFF2-40B4-BE49-F238E27FC236}">
                  <a16:creationId xmlns:a16="http://schemas.microsoft.com/office/drawing/2014/main" id="{CA5A0878-7B08-4F65-95FA-D567F08303E6}"/>
                </a:ext>
              </a:extLst>
            </p:cNvPr>
            <p:cNvCxnSpPr>
              <a:cxnSpLocks/>
            </p:cNvCxnSpPr>
            <p:nvPr/>
          </p:nvCxnSpPr>
          <p:spPr>
            <a:xfrm flipV="1">
              <a:off x="1391943" y="1974847"/>
              <a:ext cx="1492137" cy="1020459"/>
            </a:xfrm>
            <a:prstGeom prst="line">
              <a:avLst/>
            </a:prstGeom>
            <a:solidFill>
              <a:srgbClr val="FFFFFF"/>
            </a:solidFill>
            <a:ln w="63500">
              <a:solidFill>
                <a:srgbClr val="808080"/>
              </a:solidFill>
            </a:ln>
          </p:spPr>
        </p:cxnSp>
        <p:cxnSp>
          <p:nvCxnSpPr>
            <p:cNvPr id="11" name="Straight Connector 10">
              <a:extLst>
                <a:ext uri="{FF2B5EF4-FFF2-40B4-BE49-F238E27FC236}">
                  <a16:creationId xmlns:a16="http://schemas.microsoft.com/office/drawing/2014/main" id="{230DECA2-F978-45EA-95C5-5AF6499220EA}"/>
                </a:ext>
              </a:extLst>
            </p:cNvPr>
            <p:cNvCxnSpPr>
              <a:cxnSpLocks/>
            </p:cNvCxnSpPr>
            <p:nvPr/>
          </p:nvCxnSpPr>
          <p:spPr>
            <a:xfrm flipV="1">
              <a:off x="1131503" y="964428"/>
              <a:ext cx="1708720" cy="1651640"/>
            </a:xfrm>
            <a:prstGeom prst="line">
              <a:avLst/>
            </a:prstGeom>
            <a:solidFill>
              <a:srgbClr val="FFFFFF"/>
            </a:solidFill>
            <a:ln w="63500">
              <a:solidFill>
                <a:srgbClr val="808080"/>
              </a:solidFill>
            </a:ln>
          </p:spPr>
        </p:cxnSp>
        <p:cxnSp>
          <p:nvCxnSpPr>
            <p:cNvPr id="12" name="Straight Connector 11">
              <a:extLst>
                <a:ext uri="{FF2B5EF4-FFF2-40B4-BE49-F238E27FC236}">
                  <a16:creationId xmlns:a16="http://schemas.microsoft.com/office/drawing/2014/main" id="{9E1461EB-6FF0-4019-90E1-C573907E065C}"/>
                </a:ext>
              </a:extLst>
            </p:cNvPr>
            <p:cNvCxnSpPr>
              <a:cxnSpLocks/>
            </p:cNvCxnSpPr>
            <p:nvPr/>
          </p:nvCxnSpPr>
          <p:spPr>
            <a:xfrm>
              <a:off x="991982" y="3696658"/>
              <a:ext cx="1708720" cy="1651640"/>
            </a:xfrm>
            <a:prstGeom prst="line">
              <a:avLst/>
            </a:prstGeom>
            <a:solidFill>
              <a:srgbClr val="FFFFFF"/>
            </a:solidFill>
            <a:ln w="63500">
              <a:solidFill>
                <a:srgbClr val="808080"/>
              </a:solidFill>
            </a:ln>
          </p:spPr>
        </p:cxnSp>
        <p:cxnSp>
          <p:nvCxnSpPr>
            <p:cNvPr id="13" name="Straight Connector 12">
              <a:extLst>
                <a:ext uri="{FF2B5EF4-FFF2-40B4-BE49-F238E27FC236}">
                  <a16:creationId xmlns:a16="http://schemas.microsoft.com/office/drawing/2014/main" id="{02BA0F3F-E6EA-47E9-AC8A-4B0D6DB6AA82}"/>
                </a:ext>
              </a:extLst>
            </p:cNvPr>
            <p:cNvCxnSpPr>
              <a:cxnSpLocks/>
            </p:cNvCxnSpPr>
            <p:nvPr/>
          </p:nvCxnSpPr>
          <p:spPr>
            <a:xfrm flipV="1">
              <a:off x="1825597" y="3153263"/>
              <a:ext cx="3682327" cy="37586"/>
            </a:xfrm>
            <a:prstGeom prst="line">
              <a:avLst/>
            </a:prstGeom>
            <a:solidFill>
              <a:srgbClr val="FFFFFF"/>
            </a:solidFill>
            <a:ln w="63500">
              <a:solidFill>
                <a:srgbClr val="808080"/>
              </a:solidFill>
            </a:ln>
          </p:spPr>
        </p:cxnSp>
      </p:grpSp>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1:</a:t>
            </a:r>
            <a:r>
              <a:rPr lang="en-US" sz="1500" b="0" i="1" dirty="0">
                <a:solidFill>
                  <a:srgbClr val="000000"/>
                </a:solidFill>
                <a:latin typeface="Arial" panose="020B0604020202020204" pitchFamily="34" charset="0"/>
                <a:cs typeface="Arial" panose="020B0604020202020204" pitchFamily="34" charset="0"/>
              </a:rPr>
              <a:t> Free-Roam Play Diagram </a:t>
            </a:r>
          </a:p>
        </p:txBody>
      </p:sp>
      <p:sp>
        <p:nvSpPr>
          <p:cNvPr id="15" name="Rectangle 14">
            <a:extLst>
              <a:ext uri="{FF2B5EF4-FFF2-40B4-BE49-F238E27FC236}">
                <a16:creationId xmlns:a16="http://schemas.microsoft.com/office/drawing/2014/main" id="{B400A6A6-3FC5-4C21-AEE8-872CA526897D}"/>
              </a:ext>
            </a:extLst>
          </p:cNvPr>
          <p:cNvSpPr/>
          <p:nvPr/>
        </p:nvSpPr>
        <p:spPr>
          <a:xfrm>
            <a:off x="5796708" y="1428162"/>
            <a:ext cx="3048000" cy="4001678"/>
          </a:xfrm>
          <a:prstGeom prst="rect">
            <a:avLst/>
          </a:prstGeom>
          <a:solidFill>
            <a:srgbClr val="FFFFFF"/>
          </a:solidFill>
          <a:ln w="25400">
            <a:solidFill>
              <a:schemeClr val="bg1">
                <a:lumMod val="50000"/>
              </a:schemeClr>
            </a:solidFill>
            <a:prstDash val="solid"/>
          </a:ln>
        </p:spPr>
        <p:txBody>
          <a:bodyPr anchor="ctr"/>
          <a:lstStyle/>
          <a:p>
            <a:pPr marL="457200" indent="-457200">
              <a:buFont typeface="+mj-lt"/>
              <a:buAutoNum type="arabicPeriod"/>
            </a:pPr>
            <a:r>
              <a:rPr lang="en-US" sz="1500" dirty="0">
                <a:solidFill>
                  <a:srgbClr val="008000"/>
                </a:solidFill>
                <a:latin typeface="Arial" panose="020B0604020202020204" pitchFamily="34" charset="0"/>
                <a:cs typeface="Arial" panose="020B0604020202020204" pitchFamily="34" charset="0"/>
              </a:rPr>
              <a:t>Turning right and left in an intersection</a:t>
            </a:r>
          </a:p>
          <a:p>
            <a:pPr marL="457200" indent="-457200">
              <a:buFont typeface="+mj-lt"/>
              <a:buAutoNum type="arabicPeriod"/>
            </a:pPr>
            <a:r>
              <a:rPr lang="en-US" sz="1500" dirty="0">
                <a:solidFill>
                  <a:srgbClr val="008000"/>
                </a:solidFill>
                <a:latin typeface="Arial" panose="020B0604020202020204" pitchFamily="34" charset="0"/>
                <a:cs typeface="Arial" panose="020B0604020202020204" pitchFamily="34" charset="0"/>
              </a:rPr>
              <a:t>Backing in/ outside of street</a:t>
            </a:r>
          </a:p>
          <a:p>
            <a:pPr marL="457200" indent="-457200">
              <a:buFont typeface="+mj-lt"/>
              <a:buAutoNum type="arabicPeriod"/>
            </a:pPr>
            <a:r>
              <a:rPr lang="en-US" sz="1500" dirty="0">
                <a:solidFill>
                  <a:srgbClr val="000000"/>
                </a:solidFill>
                <a:latin typeface="Arial" panose="020B0604020202020204" pitchFamily="34" charset="0"/>
                <a:cs typeface="Arial" panose="020B0604020202020204" pitchFamily="34" charset="0"/>
              </a:rPr>
              <a:t>Road crossing</a:t>
            </a:r>
          </a:p>
          <a:p>
            <a:pPr marL="457200" indent="-457200">
              <a:buFont typeface="+mj-lt"/>
              <a:buAutoNum type="arabicPeriod"/>
            </a:pPr>
            <a:r>
              <a:rPr lang="en-US" sz="1500" dirty="0">
                <a:solidFill>
                  <a:srgbClr val="000000"/>
                </a:solidFill>
                <a:latin typeface="Arial" panose="020B0604020202020204" pitchFamily="34" charset="0"/>
                <a:cs typeface="Arial" panose="020B0604020202020204" pitchFamily="34" charset="0"/>
              </a:rPr>
              <a:t>Driving at Light traffic</a:t>
            </a:r>
          </a:p>
          <a:p>
            <a:pPr marL="457200" indent="-457200">
              <a:buFont typeface="+mj-lt"/>
              <a:buAutoNum type="arabicPeriod"/>
            </a:pPr>
            <a:r>
              <a:rPr lang="en-US" sz="1500" b="0" dirty="0">
                <a:solidFill>
                  <a:srgbClr val="FF0000"/>
                </a:solidFill>
                <a:latin typeface="Arial" panose="020B0604020202020204" pitchFamily="34" charset="0"/>
                <a:cs typeface="Arial" panose="020B0604020202020204" pitchFamily="34" charset="0"/>
              </a:rPr>
              <a:t>The "Y" turn and about maneuvering style.</a:t>
            </a:r>
          </a:p>
          <a:p>
            <a:pPr marL="457200" indent="-457200">
              <a:buFont typeface="+mj-lt"/>
              <a:buAutoNum type="arabicPeriod"/>
            </a:pPr>
            <a:r>
              <a:rPr lang="en-US" sz="1500" dirty="0">
                <a:solidFill>
                  <a:srgbClr val="0000FF"/>
                </a:solidFill>
                <a:latin typeface="Arial" panose="020B0604020202020204" pitchFamily="34" charset="0"/>
                <a:cs typeface="Arial" panose="020B0604020202020204" pitchFamily="34" charset="0"/>
              </a:rPr>
              <a:t>Into the garage</a:t>
            </a:r>
          </a:p>
          <a:p>
            <a:pPr marL="457200" indent="-457200">
              <a:buFont typeface="+mj-lt"/>
              <a:buAutoNum type="arabicPeriod"/>
            </a:pPr>
            <a:r>
              <a:rPr lang="en-US" sz="1500" dirty="0">
                <a:solidFill>
                  <a:srgbClr val="0000FF"/>
                </a:solidFill>
                <a:latin typeface="Arial" panose="020B0604020202020204" pitchFamily="34" charset="0"/>
                <a:cs typeface="Arial" panose="020B0604020202020204" pitchFamily="34" charset="0"/>
              </a:rPr>
              <a:t>Outside the garage</a:t>
            </a:r>
          </a:p>
          <a:p>
            <a:pPr marL="457200" indent="-457200">
              <a:buFont typeface="+mj-lt"/>
              <a:buAutoNum type="arabicPeriod"/>
            </a:pPr>
            <a:r>
              <a:rPr lang="en-US" sz="1500" dirty="0">
                <a:solidFill>
                  <a:srgbClr val="0000FF"/>
                </a:solidFill>
                <a:latin typeface="Arial" panose="020B0604020202020204" pitchFamily="34" charset="0"/>
                <a:cs typeface="Arial" panose="020B0604020202020204" pitchFamily="34" charset="0"/>
              </a:rPr>
              <a:t>Into the garage using backing procedure.</a:t>
            </a:r>
          </a:p>
          <a:p>
            <a:pPr marL="457200" indent="-457200">
              <a:buFont typeface="+mj-lt"/>
              <a:buAutoNum type="arabicPeriod"/>
            </a:pPr>
            <a:r>
              <a:rPr lang="en-US" sz="1500" b="0" dirty="0">
                <a:solidFill>
                  <a:srgbClr val="FF9900"/>
                </a:solidFill>
                <a:latin typeface="Arial" panose="020B0604020202020204" pitchFamily="34" charset="0"/>
                <a:cs typeface="Arial" panose="020B0604020202020204" pitchFamily="34" charset="0"/>
              </a:rPr>
              <a:t>Entering/leaving angle parking space</a:t>
            </a:r>
          </a:p>
          <a:p>
            <a:pPr marL="457200" indent="-457200">
              <a:buFont typeface="+mj-lt"/>
              <a:buAutoNum type="arabicPeriod"/>
            </a:pPr>
            <a:r>
              <a:rPr lang="en-US" sz="1500" b="0" dirty="0">
                <a:solidFill>
                  <a:srgbClr val="FF9900"/>
                </a:solidFill>
                <a:latin typeface="Arial" panose="020B0604020202020204" pitchFamily="34" charset="0"/>
                <a:cs typeface="Arial" panose="020B0604020202020204" pitchFamily="34" charset="0"/>
              </a:rPr>
              <a:t>Perpendicular parking</a:t>
            </a:r>
          </a:p>
          <a:p>
            <a:pPr marL="457200" indent="-457200">
              <a:buFont typeface="+mj-lt"/>
              <a:buAutoNum type="arabicPeriod"/>
            </a:pPr>
            <a:r>
              <a:rPr lang="en-US" sz="1500" b="0" dirty="0">
                <a:solidFill>
                  <a:srgbClr val="FF9900"/>
                </a:solidFill>
                <a:latin typeface="Arial" panose="020B0604020202020204" pitchFamily="34" charset="0"/>
                <a:cs typeface="Arial" panose="020B0604020202020204" pitchFamily="34" charset="0"/>
              </a:rPr>
              <a:t>Parallel parking</a:t>
            </a:r>
            <a:endParaRPr lang="en-US" sz="1500" dirty="0">
              <a:solidFill>
                <a:srgbClr val="FF9900"/>
              </a:solidFill>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37D4174C-E338-4F94-ABCC-68CDE423B46C}"/>
              </a:ext>
            </a:extLst>
          </p:cNvPr>
          <p:cNvSpPr/>
          <p:nvPr/>
        </p:nvSpPr>
        <p:spPr>
          <a:xfrm>
            <a:off x="236527" y="2461694"/>
            <a:ext cx="1934612" cy="1934612"/>
          </a:xfrm>
          <a:prstGeom prst="ellipse">
            <a:avLst/>
          </a:prstGeom>
          <a:solidFill>
            <a:srgbClr val="FFFFFF"/>
          </a:solidFill>
          <a:ln w="25400">
            <a:solidFill>
              <a:schemeClr val="bg1">
                <a:lumMod val="50000"/>
              </a:schemeClr>
            </a:solidFill>
            <a:prstDash val="solid"/>
          </a:ln>
        </p:spPr>
        <p:txBody>
          <a:bodyPr anchor="ctr"/>
          <a:lstStyle/>
          <a:p>
            <a:pPr algn="ctr"/>
            <a:r>
              <a:rPr lang="en-US" sz="1500" b="1">
                <a:solidFill>
                  <a:srgbClr val="000000"/>
                </a:solidFill>
                <a:latin typeface="Arial" panose="020B0604020202020204" pitchFamily="34" charset="0"/>
                <a:cs typeface="Arial" panose="020B0604020202020204" pitchFamily="34" charset="0"/>
              </a:rPr>
              <a:t>MISSIONS</a:t>
            </a:r>
            <a:endParaRPr lang="en-US" sz="1500">
              <a:solidFill>
                <a:srgbClr val="000000"/>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975B78C2-B4F9-4E79-B366-AAED27C99800}"/>
              </a:ext>
            </a:extLst>
          </p:cNvPr>
          <p:cNvSpPr/>
          <p:nvPr/>
        </p:nvSpPr>
        <p:spPr>
          <a:xfrm>
            <a:off x="2459924" y="518965"/>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solidFill>
                  <a:srgbClr val="008000"/>
                </a:solidFill>
                <a:latin typeface="Arial" panose="020B0604020202020204" pitchFamily="34" charset="0"/>
                <a:cs typeface="Arial" panose="020B0604020202020204" pitchFamily="34" charset="0"/>
              </a:rPr>
              <a:t>Backing And Turning</a:t>
            </a:r>
            <a:endParaRPr lang="en-US" sz="1500">
              <a:solidFill>
                <a:srgbClr val="008000"/>
              </a:solidFill>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CCFFF04C-6DE7-476C-8BBC-A9BEA8BAB17E}"/>
              </a:ext>
            </a:extLst>
          </p:cNvPr>
          <p:cNvSpPr/>
          <p:nvPr/>
        </p:nvSpPr>
        <p:spPr>
          <a:xfrm>
            <a:off x="2459925" y="1637551"/>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latin typeface="Arial" panose="020B0604020202020204" pitchFamily="34" charset="0"/>
                <a:cs typeface="Arial" panose="020B0604020202020204" pitchFamily="34" charset="0"/>
              </a:rPr>
              <a:t>Road Crossing And Traffic</a:t>
            </a:r>
            <a:endParaRPr lang="en-US" sz="1500">
              <a:latin typeface="Arial" panose="020B0604020202020204" pitchFamily="34" charset="0"/>
              <a:cs typeface="Arial" panose="020B0604020202020204" pitchFamily="34" charset="0"/>
            </a:endParaRPr>
          </a:p>
        </p:txBody>
      </p:sp>
      <p:sp>
        <p:nvSpPr>
          <p:cNvPr id="19" name="Rectangle: Rounded Corners 18">
            <a:extLst>
              <a:ext uri="{FF2B5EF4-FFF2-40B4-BE49-F238E27FC236}">
                <a16:creationId xmlns:a16="http://schemas.microsoft.com/office/drawing/2014/main" id="{D01BADA1-31BD-411C-9286-ED612178C3CA}"/>
              </a:ext>
            </a:extLst>
          </p:cNvPr>
          <p:cNvSpPr/>
          <p:nvPr/>
        </p:nvSpPr>
        <p:spPr>
          <a:xfrm>
            <a:off x="2459926" y="2756137"/>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dirty="0">
                <a:solidFill>
                  <a:srgbClr val="FF0000"/>
                </a:solidFill>
                <a:latin typeface="Arial" panose="020B0604020202020204" pitchFamily="34" charset="0"/>
                <a:cs typeface="Arial" panose="020B0604020202020204" pitchFamily="34" charset="0"/>
              </a:rPr>
              <a:t>Maneuvering</a:t>
            </a:r>
            <a:endParaRPr lang="en-US" sz="1500" dirty="0">
              <a:solidFill>
                <a:srgbClr val="FF0000"/>
              </a:solidFill>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F3A611FF-D57C-47D2-9BAB-8FC8D07C0C45}"/>
              </a:ext>
            </a:extLst>
          </p:cNvPr>
          <p:cNvSpPr/>
          <p:nvPr/>
        </p:nvSpPr>
        <p:spPr>
          <a:xfrm>
            <a:off x="2459926" y="3874724"/>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a:solidFill>
                  <a:srgbClr val="0000FF"/>
                </a:solidFill>
                <a:latin typeface="Arial" panose="020B0604020202020204" pitchFamily="34" charset="0"/>
                <a:cs typeface="Arial" panose="020B0604020202020204" pitchFamily="34" charset="0"/>
              </a:rPr>
              <a:t>Garage Driving</a:t>
            </a:r>
            <a:endParaRPr lang="en-US" sz="1500">
              <a:solidFill>
                <a:srgbClr val="0000FF"/>
              </a:solidFill>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4FEB9459-C42D-4F4E-9EB5-899063491824}"/>
              </a:ext>
            </a:extLst>
          </p:cNvPr>
          <p:cNvSpPr/>
          <p:nvPr/>
        </p:nvSpPr>
        <p:spPr>
          <a:xfrm>
            <a:off x="2459925" y="4993311"/>
            <a:ext cx="3048000" cy="825907"/>
          </a:xfrm>
          <a:prstGeom prst="roundRect">
            <a:avLst/>
          </a:prstGeom>
          <a:solidFill>
            <a:srgbClr val="FFFFFF"/>
          </a:solidFill>
          <a:ln w="25400">
            <a:solidFill>
              <a:schemeClr val="bg1">
                <a:lumMod val="50000"/>
              </a:schemeClr>
            </a:solidFill>
            <a:prstDash val="solid"/>
          </a:ln>
        </p:spPr>
        <p:txBody>
          <a:bodyPr anchor="ctr"/>
          <a:lstStyle/>
          <a:p>
            <a:pPr algn="ctr"/>
            <a:r>
              <a:rPr lang="en-US" sz="1500" b="1" dirty="0">
                <a:solidFill>
                  <a:srgbClr val="FFCB00"/>
                </a:solidFill>
                <a:latin typeface="Arial" panose="020B0604020202020204" pitchFamily="34" charset="0"/>
                <a:cs typeface="Arial" panose="020B0604020202020204" pitchFamily="34" charset="0"/>
              </a:rPr>
              <a:t>Parking</a:t>
            </a:r>
            <a:endParaRPr lang="en-US" sz="1500" dirty="0">
              <a:solidFill>
                <a:srgbClr val="FFCB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347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2:</a:t>
            </a:r>
            <a:r>
              <a:rPr lang="en-US" sz="1500" b="0" i="1" dirty="0">
                <a:solidFill>
                  <a:srgbClr val="000000"/>
                </a:solidFill>
                <a:latin typeface="Arial" panose="020B0604020202020204" pitchFamily="34" charset="0"/>
                <a:cs typeface="Arial" panose="020B0604020202020204" pitchFamily="34" charset="0"/>
              </a:rPr>
              <a:t> Linear Play Diagram </a:t>
            </a:r>
          </a:p>
        </p:txBody>
      </p:sp>
      <p:sp>
        <p:nvSpPr>
          <p:cNvPr id="25" name="TextBox 7">
            <a:extLst>
              <a:ext uri="{FF2B5EF4-FFF2-40B4-BE49-F238E27FC236}">
                <a16:creationId xmlns:a16="http://schemas.microsoft.com/office/drawing/2014/main" id="{C940CDB8-9196-460E-B48C-40484A73D6C9}"/>
              </a:ext>
            </a:extLst>
          </p:cNvPr>
          <p:cNvSpPr txBox="1"/>
          <p:nvPr/>
        </p:nvSpPr>
        <p:spPr>
          <a:xfrm>
            <a:off x="5737260" y="442303"/>
            <a:ext cx="1539065"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Hints Available</a:t>
            </a:r>
          </a:p>
        </p:txBody>
      </p:sp>
      <p:sp>
        <p:nvSpPr>
          <p:cNvPr id="30" name="TextBox 31">
            <a:extLst>
              <a:ext uri="{FF2B5EF4-FFF2-40B4-BE49-F238E27FC236}">
                <a16:creationId xmlns:a16="http://schemas.microsoft.com/office/drawing/2014/main" id="{6F917CBD-A8A2-4CD9-BA41-241F8473C48C}"/>
              </a:ext>
            </a:extLst>
          </p:cNvPr>
          <p:cNvSpPr txBox="1"/>
          <p:nvPr/>
        </p:nvSpPr>
        <p:spPr>
          <a:xfrm>
            <a:off x="3929131" y="612850"/>
            <a:ext cx="1665177"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Coins Earned</a:t>
            </a:r>
            <a:endParaRPr lang="en-US" sz="1500" b="1" dirty="0">
              <a:latin typeface="Arial" panose="020B0604020202020204" pitchFamily="34" charset="0"/>
              <a:cs typeface="Arial" panose="020B0604020202020204" pitchFamily="34" charset="0"/>
            </a:endParaRPr>
          </a:p>
        </p:txBody>
      </p:sp>
      <p:sp>
        <p:nvSpPr>
          <p:cNvPr id="31" name="TextBox 34">
            <a:extLst>
              <a:ext uri="{FF2B5EF4-FFF2-40B4-BE49-F238E27FC236}">
                <a16:creationId xmlns:a16="http://schemas.microsoft.com/office/drawing/2014/main" id="{D3D876A5-E2B0-4F14-A8C2-DAF608164521}"/>
              </a:ext>
            </a:extLst>
          </p:cNvPr>
          <p:cNvSpPr txBox="1"/>
          <p:nvPr/>
        </p:nvSpPr>
        <p:spPr>
          <a:xfrm>
            <a:off x="7660800" y="638674"/>
            <a:ext cx="1143008"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Lives</a:t>
            </a:r>
            <a:endParaRPr lang="en-US" sz="1500" b="1" dirty="0">
              <a:latin typeface="Arial" panose="020B0604020202020204" pitchFamily="34" charset="0"/>
              <a:cs typeface="Arial" panose="020B0604020202020204" pitchFamily="34" charset="0"/>
            </a:endParaRPr>
          </a:p>
        </p:txBody>
      </p:sp>
      <p:sp>
        <p:nvSpPr>
          <p:cNvPr id="32" name="TextBox 40">
            <a:extLst>
              <a:ext uri="{FF2B5EF4-FFF2-40B4-BE49-F238E27FC236}">
                <a16:creationId xmlns:a16="http://schemas.microsoft.com/office/drawing/2014/main" id="{2B10524B-0F5B-41B1-959B-A7F22FCA9AE3}"/>
              </a:ext>
            </a:extLst>
          </p:cNvPr>
          <p:cNvSpPr txBox="1"/>
          <p:nvPr/>
        </p:nvSpPr>
        <p:spPr>
          <a:xfrm>
            <a:off x="7866788" y="2056489"/>
            <a:ext cx="1334409" cy="323165"/>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Refill Button</a:t>
            </a:r>
          </a:p>
        </p:txBody>
      </p:sp>
      <p:pic>
        <p:nvPicPr>
          <p:cNvPr id="105" name="Picture 104">
            <a:extLst>
              <a:ext uri="{FF2B5EF4-FFF2-40B4-BE49-F238E27FC236}">
                <a16:creationId xmlns:a16="http://schemas.microsoft.com/office/drawing/2014/main" id="{6E8B1217-DB4E-49A6-BF4E-38A9DDD05559}"/>
              </a:ext>
            </a:extLst>
          </p:cNvPr>
          <p:cNvPicPr>
            <a:picLocks noChangeAspect="1"/>
          </p:cNvPicPr>
          <p:nvPr/>
        </p:nvPicPr>
        <p:blipFill>
          <a:blip r:embed="rId2"/>
          <a:stretch>
            <a:fillRect/>
          </a:stretch>
        </p:blipFill>
        <p:spPr>
          <a:xfrm>
            <a:off x="5257814" y="1106562"/>
            <a:ext cx="2619180" cy="4644876"/>
          </a:xfrm>
          <a:prstGeom prst="rect">
            <a:avLst/>
          </a:prstGeom>
        </p:spPr>
      </p:pic>
      <p:sp>
        <p:nvSpPr>
          <p:cNvPr id="34" name="TextBox 43">
            <a:extLst>
              <a:ext uri="{FF2B5EF4-FFF2-40B4-BE49-F238E27FC236}">
                <a16:creationId xmlns:a16="http://schemas.microsoft.com/office/drawing/2014/main" id="{33E46229-8584-49F2-8F5A-15C6F5B7F131}"/>
              </a:ext>
            </a:extLst>
          </p:cNvPr>
          <p:cNvSpPr txBox="1"/>
          <p:nvPr/>
        </p:nvSpPr>
        <p:spPr>
          <a:xfrm>
            <a:off x="4143445" y="2167876"/>
            <a:ext cx="1214446"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Fuel Bar</a:t>
            </a:r>
            <a:endParaRPr lang="en-US" sz="1500" b="1" dirty="0">
              <a:latin typeface="Arial" panose="020B0604020202020204" pitchFamily="34" charset="0"/>
              <a:cs typeface="Arial" panose="020B0604020202020204" pitchFamily="34" charset="0"/>
            </a:endParaRPr>
          </a:p>
        </p:txBody>
      </p:sp>
      <p:sp>
        <p:nvSpPr>
          <p:cNvPr id="36" name="TextBox 47">
            <a:extLst>
              <a:ext uri="{FF2B5EF4-FFF2-40B4-BE49-F238E27FC236}">
                <a16:creationId xmlns:a16="http://schemas.microsoft.com/office/drawing/2014/main" id="{5AFC0890-E560-4D07-978E-56FEDC455E03}"/>
              </a:ext>
            </a:extLst>
          </p:cNvPr>
          <p:cNvSpPr txBox="1"/>
          <p:nvPr/>
        </p:nvSpPr>
        <p:spPr>
          <a:xfrm>
            <a:off x="4138510" y="3685411"/>
            <a:ext cx="1071570"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Vehicle</a:t>
            </a:r>
            <a:endParaRPr lang="en-US" sz="1500" b="1" dirty="0">
              <a:latin typeface="Arial" panose="020B0604020202020204" pitchFamily="34" charset="0"/>
              <a:cs typeface="Arial" panose="020B0604020202020204" pitchFamily="34" charset="0"/>
            </a:endParaRPr>
          </a:p>
        </p:txBody>
      </p:sp>
      <p:sp>
        <p:nvSpPr>
          <p:cNvPr id="38" name="TextBox 50">
            <a:extLst>
              <a:ext uri="{FF2B5EF4-FFF2-40B4-BE49-F238E27FC236}">
                <a16:creationId xmlns:a16="http://schemas.microsoft.com/office/drawing/2014/main" id="{1B5656E9-3B00-4000-9684-466E7063B066}"/>
              </a:ext>
            </a:extLst>
          </p:cNvPr>
          <p:cNvSpPr txBox="1"/>
          <p:nvPr/>
        </p:nvSpPr>
        <p:spPr>
          <a:xfrm>
            <a:off x="4019174" y="3000526"/>
            <a:ext cx="1114369"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Question</a:t>
            </a:r>
            <a:endParaRPr lang="en-US" sz="1500" b="1" dirty="0">
              <a:latin typeface="Arial" panose="020B0604020202020204" pitchFamily="34" charset="0"/>
              <a:cs typeface="Arial" panose="020B0604020202020204" pitchFamily="34" charset="0"/>
            </a:endParaRPr>
          </a:p>
        </p:txBody>
      </p:sp>
      <p:sp>
        <p:nvSpPr>
          <p:cNvPr id="40" name="TextBox 52">
            <a:extLst>
              <a:ext uri="{FF2B5EF4-FFF2-40B4-BE49-F238E27FC236}">
                <a16:creationId xmlns:a16="http://schemas.microsoft.com/office/drawing/2014/main" id="{486178C2-6630-45F6-B06A-B771D2D70982}"/>
              </a:ext>
            </a:extLst>
          </p:cNvPr>
          <p:cNvSpPr txBox="1"/>
          <p:nvPr/>
        </p:nvSpPr>
        <p:spPr>
          <a:xfrm>
            <a:off x="7929586" y="4572318"/>
            <a:ext cx="121441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Accelerate</a:t>
            </a:r>
            <a:endParaRPr lang="en-US" sz="15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333799F-E9A1-42DA-97E7-66AC12438C4F}"/>
              </a:ext>
            </a:extLst>
          </p:cNvPr>
          <p:cNvPicPr>
            <a:picLocks noChangeAspect="1"/>
          </p:cNvPicPr>
          <p:nvPr/>
        </p:nvPicPr>
        <p:blipFill>
          <a:blip r:embed="rId3"/>
          <a:stretch>
            <a:fillRect/>
          </a:stretch>
        </p:blipFill>
        <p:spPr>
          <a:xfrm>
            <a:off x="1261426" y="1106562"/>
            <a:ext cx="2619180" cy="4644876"/>
          </a:xfrm>
          <a:prstGeom prst="rect">
            <a:avLst/>
          </a:prstGeom>
        </p:spPr>
      </p:pic>
      <p:sp>
        <p:nvSpPr>
          <p:cNvPr id="42" name="TextBox 56">
            <a:extLst>
              <a:ext uri="{FF2B5EF4-FFF2-40B4-BE49-F238E27FC236}">
                <a16:creationId xmlns:a16="http://schemas.microsoft.com/office/drawing/2014/main" id="{3D4C3186-B458-49D7-ADEF-96AD75136C1D}"/>
              </a:ext>
            </a:extLst>
          </p:cNvPr>
          <p:cNvSpPr txBox="1"/>
          <p:nvPr/>
        </p:nvSpPr>
        <p:spPr>
          <a:xfrm>
            <a:off x="7930295" y="5281226"/>
            <a:ext cx="100013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Break</a:t>
            </a:r>
            <a:endParaRPr lang="en-US" sz="1500" b="1" dirty="0">
              <a:latin typeface="Arial" panose="020B0604020202020204" pitchFamily="34" charset="0"/>
              <a:cs typeface="Arial" panose="020B0604020202020204" pitchFamily="34" charset="0"/>
            </a:endParaRPr>
          </a:p>
        </p:txBody>
      </p:sp>
      <p:sp>
        <p:nvSpPr>
          <p:cNvPr id="44" name="TextBox 59">
            <a:extLst>
              <a:ext uri="{FF2B5EF4-FFF2-40B4-BE49-F238E27FC236}">
                <a16:creationId xmlns:a16="http://schemas.microsoft.com/office/drawing/2014/main" id="{692F3EED-9F7F-4ED1-8F3E-C023BB03CE59}"/>
              </a:ext>
            </a:extLst>
          </p:cNvPr>
          <p:cNvSpPr txBox="1"/>
          <p:nvPr/>
        </p:nvSpPr>
        <p:spPr>
          <a:xfrm>
            <a:off x="4017074" y="4472598"/>
            <a:ext cx="121444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Left Button</a:t>
            </a:r>
            <a:endParaRPr lang="en-US" sz="1500" b="1" dirty="0">
              <a:latin typeface="Arial" panose="020B0604020202020204" pitchFamily="34" charset="0"/>
              <a:cs typeface="Arial" panose="020B0604020202020204" pitchFamily="34" charset="0"/>
            </a:endParaRPr>
          </a:p>
        </p:txBody>
      </p:sp>
      <p:sp>
        <p:nvSpPr>
          <p:cNvPr id="46" name="TextBox 66">
            <a:extLst>
              <a:ext uri="{FF2B5EF4-FFF2-40B4-BE49-F238E27FC236}">
                <a16:creationId xmlns:a16="http://schemas.microsoft.com/office/drawing/2014/main" id="{F36DF217-07AF-4325-9D3B-CDF8E7BB4216}"/>
              </a:ext>
            </a:extLst>
          </p:cNvPr>
          <p:cNvSpPr txBox="1"/>
          <p:nvPr/>
        </p:nvSpPr>
        <p:spPr>
          <a:xfrm>
            <a:off x="3880606" y="5376505"/>
            <a:ext cx="1389535"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Right Button</a:t>
            </a:r>
            <a:endParaRPr lang="en-US" sz="1500" b="1" dirty="0">
              <a:latin typeface="Arial" panose="020B0604020202020204" pitchFamily="34" charset="0"/>
              <a:cs typeface="Arial" panose="020B0604020202020204" pitchFamily="34" charset="0"/>
            </a:endParaRPr>
          </a:p>
        </p:txBody>
      </p:sp>
      <p:sp>
        <p:nvSpPr>
          <p:cNvPr id="48" name="TextBox 69">
            <a:extLst>
              <a:ext uri="{FF2B5EF4-FFF2-40B4-BE49-F238E27FC236}">
                <a16:creationId xmlns:a16="http://schemas.microsoft.com/office/drawing/2014/main" id="{8E629850-3FB8-48A7-BA4D-E86E69757B29}"/>
              </a:ext>
            </a:extLst>
          </p:cNvPr>
          <p:cNvSpPr txBox="1"/>
          <p:nvPr/>
        </p:nvSpPr>
        <p:spPr>
          <a:xfrm>
            <a:off x="342521" y="5288218"/>
            <a:ext cx="64294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Hint</a:t>
            </a:r>
            <a:endParaRPr lang="en-US" sz="1500" b="1" dirty="0">
              <a:latin typeface="Arial" panose="020B0604020202020204" pitchFamily="34" charset="0"/>
              <a:cs typeface="Arial" panose="020B0604020202020204" pitchFamily="34" charset="0"/>
            </a:endParaRPr>
          </a:p>
        </p:txBody>
      </p:sp>
      <p:sp>
        <p:nvSpPr>
          <p:cNvPr id="50" name="TextBox 72">
            <a:extLst>
              <a:ext uri="{FF2B5EF4-FFF2-40B4-BE49-F238E27FC236}">
                <a16:creationId xmlns:a16="http://schemas.microsoft.com/office/drawing/2014/main" id="{DCA9A788-7A81-4220-B128-41CE9BE0F23A}"/>
              </a:ext>
            </a:extLst>
          </p:cNvPr>
          <p:cNvSpPr txBox="1"/>
          <p:nvPr/>
        </p:nvSpPr>
        <p:spPr>
          <a:xfrm>
            <a:off x="22750" y="2710311"/>
            <a:ext cx="1214414"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Choices</a:t>
            </a:r>
            <a:endParaRPr lang="en-US" sz="1500" b="1" dirty="0">
              <a:latin typeface="Arial" panose="020B0604020202020204" pitchFamily="34" charset="0"/>
              <a:cs typeface="Arial" panose="020B0604020202020204" pitchFamily="34" charset="0"/>
            </a:endParaRPr>
          </a:p>
        </p:txBody>
      </p:sp>
      <p:sp>
        <p:nvSpPr>
          <p:cNvPr id="52" name="TextBox 76">
            <a:extLst>
              <a:ext uri="{FF2B5EF4-FFF2-40B4-BE49-F238E27FC236}">
                <a16:creationId xmlns:a16="http://schemas.microsoft.com/office/drawing/2014/main" id="{D5081905-6373-4302-9E14-908E4A2CDBBC}"/>
              </a:ext>
            </a:extLst>
          </p:cNvPr>
          <p:cNvSpPr txBox="1"/>
          <p:nvPr/>
        </p:nvSpPr>
        <p:spPr>
          <a:xfrm>
            <a:off x="2214619" y="311833"/>
            <a:ext cx="1000132" cy="323165"/>
          </a:xfrm>
          <a:prstGeom prst="rect">
            <a:avLst/>
          </a:prstGeom>
          <a:noFill/>
        </p:spPr>
        <p:txBody>
          <a:bodyPr wrap="square" rtlCol="0">
            <a:spAutoFit/>
          </a:bodyPr>
          <a:lstStyle/>
          <a:p>
            <a:pPr algn="ctr"/>
            <a:r>
              <a:rPr lang="en-PH" sz="1500" b="1" dirty="0">
                <a:latin typeface="Arial" panose="020B0604020202020204" pitchFamily="34" charset="0"/>
                <a:cs typeface="Arial" panose="020B0604020202020204" pitchFamily="34" charset="0"/>
              </a:rPr>
              <a:t>Timer</a:t>
            </a:r>
            <a:endParaRPr lang="en-US" sz="1500" b="1" dirty="0">
              <a:latin typeface="Arial" panose="020B0604020202020204" pitchFamily="34" charset="0"/>
              <a:cs typeface="Arial" panose="020B0604020202020204" pitchFamily="34" charset="0"/>
            </a:endParaRPr>
          </a:p>
        </p:txBody>
      </p:sp>
      <p:cxnSp>
        <p:nvCxnSpPr>
          <p:cNvPr id="93" name="Straight Arrow Connector 92">
            <a:extLst>
              <a:ext uri="{FF2B5EF4-FFF2-40B4-BE49-F238E27FC236}">
                <a16:creationId xmlns:a16="http://schemas.microsoft.com/office/drawing/2014/main" id="{A50E8D27-D722-407F-9386-36543D8A5879}"/>
              </a:ext>
            </a:extLst>
          </p:cNvPr>
          <p:cNvCxnSpPr>
            <a:cxnSpLocks/>
            <a:stCxn id="52" idx="2"/>
          </p:cNvCxnSpPr>
          <p:nvPr/>
        </p:nvCxnSpPr>
        <p:spPr>
          <a:xfrm flipH="1">
            <a:off x="2571016" y="634998"/>
            <a:ext cx="143669" cy="112632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440DA70-2175-4E9E-AF98-2A6EC6E247B6}"/>
              </a:ext>
            </a:extLst>
          </p:cNvPr>
          <p:cNvCxnSpPr>
            <a:cxnSpLocks/>
            <a:stCxn id="50" idx="2"/>
          </p:cNvCxnSpPr>
          <p:nvPr/>
        </p:nvCxnSpPr>
        <p:spPr>
          <a:xfrm>
            <a:off x="629957" y="3033476"/>
            <a:ext cx="941484" cy="54033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7B2C4B46-CEC3-4AD5-A2A0-B0793C93D56D}"/>
              </a:ext>
            </a:extLst>
          </p:cNvPr>
          <p:cNvCxnSpPr>
            <a:cxnSpLocks/>
            <a:stCxn id="48" idx="3"/>
          </p:cNvCxnSpPr>
          <p:nvPr/>
        </p:nvCxnSpPr>
        <p:spPr>
          <a:xfrm flipV="1">
            <a:off x="985463" y="5288218"/>
            <a:ext cx="1229156" cy="16158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EE0AF30-C8FA-4299-802A-E31D78EF28A3}"/>
              </a:ext>
            </a:extLst>
          </p:cNvPr>
          <p:cNvCxnSpPr>
            <a:cxnSpLocks/>
            <a:stCxn id="46" idx="3"/>
          </p:cNvCxnSpPr>
          <p:nvPr/>
        </p:nvCxnSpPr>
        <p:spPr>
          <a:xfrm flipV="1">
            <a:off x="5270141" y="5334562"/>
            <a:ext cx="379141" cy="20352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6BB760E-6964-4BF4-B164-8D35A6FEF276}"/>
              </a:ext>
            </a:extLst>
          </p:cNvPr>
          <p:cNvCxnSpPr>
            <a:cxnSpLocks/>
            <a:stCxn id="44" idx="3"/>
          </p:cNvCxnSpPr>
          <p:nvPr/>
        </p:nvCxnSpPr>
        <p:spPr>
          <a:xfrm>
            <a:off x="5231518" y="4634181"/>
            <a:ext cx="362790" cy="135817"/>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075E4A4-9370-4538-89CD-ACB5F5F0ADFD}"/>
              </a:ext>
            </a:extLst>
          </p:cNvPr>
          <p:cNvCxnSpPr>
            <a:cxnSpLocks/>
            <a:stCxn id="36" idx="2"/>
          </p:cNvCxnSpPr>
          <p:nvPr/>
        </p:nvCxnSpPr>
        <p:spPr>
          <a:xfrm>
            <a:off x="4674295" y="4008576"/>
            <a:ext cx="1442105" cy="23201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E6DE89E-83EB-4C38-8A11-66E5AFBE3D2D}"/>
              </a:ext>
            </a:extLst>
          </p:cNvPr>
          <p:cNvCxnSpPr>
            <a:cxnSpLocks/>
            <a:stCxn id="38" idx="3"/>
          </p:cNvCxnSpPr>
          <p:nvPr/>
        </p:nvCxnSpPr>
        <p:spPr>
          <a:xfrm flipV="1">
            <a:off x="5133543" y="2893169"/>
            <a:ext cx="1194796" cy="26894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A94AA79-594B-4968-B4D9-7C24E4C545DA}"/>
              </a:ext>
            </a:extLst>
          </p:cNvPr>
          <p:cNvCxnSpPr>
            <a:cxnSpLocks/>
            <a:stCxn id="34" idx="3"/>
          </p:cNvCxnSpPr>
          <p:nvPr/>
        </p:nvCxnSpPr>
        <p:spPr>
          <a:xfrm flipV="1">
            <a:off x="5357891" y="1900955"/>
            <a:ext cx="884000" cy="42850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50D48258-080E-4DB9-8457-23103E589A0E}"/>
              </a:ext>
            </a:extLst>
          </p:cNvPr>
          <p:cNvCxnSpPr>
            <a:cxnSpLocks/>
            <a:stCxn id="32" idx="0"/>
          </p:cNvCxnSpPr>
          <p:nvPr/>
        </p:nvCxnSpPr>
        <p:spPr>
          <a:xfrm flipH="1" flipV="1">
            <a:off x="7537285" y="1710926"/>
            <a:ext cx="996708" cy="34556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91F4761-1A6A-4EC5-8E44-B2EA5CAF9E10}"/>
              </a:ext>
            </a:extLst>
          </p:cNvPr>
          <p:cNvCxnSpPr>
            <a:cxnSpLocks/>
            <a:stCxn id="30" idx="2"/>
          </p:cNvCxnSpPr>
          <p:nvPr/>
        </p:nvCxnSpPr>
        <p:spPr>
          <a:xfrm>
            <a:off x="4761720" y="936015"/>
            <a:ext cx="651193" cy="356551"/>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CCEBE0E1-F090-480E-882D-86E9A86F6214}"/>
              </a:ext>
            </a:extLst>
          </p:cNvPr>
          <p:cNvCxnSpPr>
            <a:cxnSpLocks/>
          </p:cNvCxnSpPr>
          <p:nvPr/>
        </p:nvCxnSpPr>
        <p:spPr>
          <a:xfrm>
            <a:off x="6464524" y="783831"/>
            <a:ext cx="181395" cy="43214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71ECFBD7-5695-4792-A037-55687095953E}"/>
              </a:ext>
            </a:extLst>
          </p:cNvPr>
          <p:cNvCxnSpPr>
            <a:cxnSpLocks/>
            <a:stCxn id="31" idx="2"/>
          </p:cNvCxnSpPr>
          <p:nvPr/>
        </p:nvCxnSpPr>
        <p:spPr>
          <a:xfrm flipH="1">
            <a:off x="7660800" y="961839"/>
            <a:ext cx="571504" cy="309504"/>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9ADCAFB-00DA-4926-9B04-AC2ADC85A202}"/>
              </a:ext>
            </a:extLst>
          </p:cNvPr>
          <p:cNvCxnSpPr>
            <a:cxnSpLocks/>
            <a:stCxn id="40" idx="0"/>
          </p:cNvCxnSpPr>
          <p:nvPr/>
        </p:nvCxnSpPr>
        <p:spPr>
          <a:xfrm flipH="1">
            <a:off x="7660800" y="4572318"/>
            <a:ext cx="875993" cy="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650A392-DC55-4A1F-B023-85CB3F218B4F}"/>
              </a:ext>
            </a:extLst>
          </p:cNvPr>
          <p:cNvCxnSpPr>
            <a:cxnSpLocks/>
            <a:stCxn id="42" idx="0"/>
          </p:cNvCxnSpPr>
          <p:nvPr/>
        </p:nvCxnSpPr>
        <p:spPr>
          <a:xfrm flipH="1">
            <a:off x="7660800" y="5281226"/>
            <a:ext cx="769561" cy="54870"/>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02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D1682BE5-D7E1-4850-8BB8-E82D73B4B7EC}"/>
              </a:ext>
            </a:extLst>
          </p:cNvPr>
          <p:cNvSpPr txBox="1"/>
          <p:nvPr/>
        </p:nvSpPr>
        <p:spPr>
          <a:xfrm>
            <a:off x="0" y="6151716"/>
            <a:ext cx="9143999" cy="323165"/>
          </a:xfrm>
          <a:prstGeom prst="rect">
            <a:avLst/>
          </a:prstGeom>
        </p:spPr>
        <p:txBody>
          <a:bodyPr wrap="square" rtlCol="0">
            <a:spAutoFit/>
          </a:bodyPr>
          <a:lstStyle/>
          <a:p>
            <a:pPr algn="ctr"/>
            <a:r>
              <a:rPr lang="en-US" sz="1500" b="1" i="1" dirty="0">
                <a:solidFill>
                  <a:srgbClr val="000000"/>
                </a:solidFill>
                <a:latin typeface="Arial" panose="020B0604020202020204" pitchFamily="34" charset="0"/>
                <a:cs typeface="Arial" panose="020B0604020202020204" pitchFamily="34" charset="0"/>
              </a:rPr>
              <a:t>Figure 3:</a:t>
            </a:r>
            <a:r>
              <a:rPr lang="en-US" sz="1500" b="0" i="1" dirty="0">
                <a:solidFill>
                  <a:srgbClr val="000000"/>
                </a:solidFill>
                <a:latin typeface="Arial" panose="020B0604020202020204" pitchFamily="34" charset="0"/>
                <a:cs typeface="Arial" panose="020B0604020202020204" pitchFamily="34" charset="0"/>
              </a:rPr>
              <a:t> Free-Roam Play Diagram </a:t>
            </a:r>
          </a:p>
        </p:txBody>
      </p:sp>
      <p:sp>
        <p:nvSpPr>
          <p:cNvPr id="185" name="TextBox 167">
            <a:extLst>
              <a:ext uri="{FF2B5EF4-FFF2-40B4-BE49-F238E27FC236}">
                <a16:creationId xmlns:a16="http://schemas.microsoft.com/office/drawing/2014/main" id="{A3A9D7F6-DC88-45BE-B0D3-B2561169D922}"/>
              </a:ext>
            </a:extLst>
          </p:cNvPr>
          <p:cNvSpPr txBox="1"/>
          <p:nvPr/>
        </p:nvSpPr>
        <p:spPr>
          <a:xfrm>
            <a:off x="-24760" y="5348038"/>
            <a:ext cx="2143140"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Player/Vehicle</a:t>
            </a:r>
          </a:p>
        </p:txBody>
      </p:sp>
      <p:sp>
        <p:nvSpPr>
          <p:cNvPr id="187" name="TextBox 170">
            <a:extLst>
              <a:ext uri="{FF2B5EF4-FFF2-40B4-BE49-F238E27FC236}">
                <a16:creationId xmlns:a16="http://schemas.microsoft.com/office/drawing/2014/main" id="{CCBD5DD0-A497-4092-8161-9F8BF3AE5FB5}"/>
              </a:ext>
            </a:extLst>
          </p:cNvPr>
          <p:cNvSpPr txBox="1"/>
          <p:nvPr/>
        </p:nvSpPr>
        <p:spPr>
          <a:xfrm>
            <a:off x="7052400" y="872069"/>
            <a:ext cx="1428760" cy="323165"/>
          </a:xfrm>
          <a:prstGeom prst="rect">
            <a:avLst/>
          </a:prstGeom>
          <a:noFill/>
        </p:spPr>
        <p:txBody>
          <a:bodyPr wrap="square" rtlCol="0">
            <a:spAutoFit/>
          </a:bodyPr>
          <a:lstStyle/>
          <a:p>
            <a:pPr algn="ctr"/>
            <a:r>
              <a:rPr lang="en-US" sz="1500" b="1" dirty="0">
                <a:latin typeface="Arial" panose="020B0604020202020204" pitchFamily="34" charset="0"/>
                <a:cs typeface="Arial" panose="020B0604020202020204" pitchFamily="34" charset="0"/>
              </a:rPr>
              <a:t>Mission</a:t>
            </a:r>
          </a:p>
        </p:txBody>
      </p:sp>
      <p:sp>
        <p:nvSpPr>
          <p:cNvPr id="189" name="TextBox 176">
            <a:extLst>
              <a:ext uri="{FF2B5EF4-FFF2-40B4-BE49-F238E27FC236}">
                <a16:creationId xmlns:a16="http://schemas.microsoft.com/office/drawing/2014/main" id="{C9A34FFE-6A71-498E-915A-7D09362D2E32}"/>
              </a:ext>
            </a:extLst>
          </p:cNvPr>
          <p:cNvSpPr txBox="1"/>
          <p:nvPr/>
        </p:nvSpPr>
        <p:spPr>
          <a:xfrm>
            <a:off x="7286644" y="5662766"/>
            <a:ext cx="1428760" cy="323165"/>
          </a:xfrm>
          <a:prstGeom prst="rect">
            <a:avLst/>
          </a:prstGeom>
          <a:noFill/>
        </p:spPr>
        <p:txBody>
          <a:bodyPr wrap="square" rtlCol="0">
            <a:spAutoFit/>
          </a:bodyPr>
          <a:lstStyle/>
          <a:p>
            <a:pPr algn="ctr"/>
            <a:r>
              <a:rPr lang="en-US" sz="1500" b="1" dirty="0" err="1">
                <a:latin typeface="Arial" panose="020B0604020202020204" pitchFamily="34" charset="0"/>
                <a:cs typeface="Arial" panose="020B0604020202020204" pitchFamily="34" charset="0"/>
              </a:rPr>
              <a:t>Minimap</a:t>
            </a:r>
            <a:endParaRPr lang="en-US" sz="1500" b="1"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CEB62657-4766-4346-B776-1BFC400B4BB1}"/>
              </a:ext>
            </a:extLst>
          </p:cNvPr>
          <p:cNvGrpSpPr/>
          <p:nvPr/>
        </p:nvGrpSpPr>
        <p:grpSpPr>
          <a:xfrm>
            <a:off x="2214544" y="1366228"/>
            <a:ext cx="4714913" cy="4125545"/>
            <a:chOff x="2214544" y="1410876"/>
            <a:chExt cx="4714913" cy="4125545"/>
          </a:xfrm>
        </p:grpSpPr>
        <p:grpSp>
          <p:nvGrpSpPr>
            <p:cNvPr id="3" name="Group 2">
              <a:extLst>
                <a:ext uri="{FF2B5EF4-FFF2-40B4-BE49-F238E27FC236}">
                  <a16:creationId xmlns:a16="http://schemas.microsoft.com/office/drawing/2014/main" id="{8D23B8C1-9035-4CC1-8F78-CC827B68DEFA}"/>
                </a:ext>
              </a:extLst>
            </p:cNvPr>
            <p:cNvGrpSpPr/>
            <p:nvPr/>
          </p:nvGrpSpPr>
          <p:grpSpPr>
            <a:xfrm>
              <a:off x="2214544" y="1410876"/>
              <a:ext cx="4714913" cy="4125545"/>
              <a:chOff x="571472" y="1232281"/>
              <a:chExt cx="4714913" cy="4125545"/>
            </a:xfrm>
          </p:grpSpPr>
          <p:grpSp>
            <p:nvGrpSpPr>
              <p:cNvPr id="111" name="Group 75">
                <a:extLst>
                  <a:ext uri="{FF2B5EF4-FFF2-40B4-BE49-F238E27FC236}">
                    <a16:creationId xmlns:a16="http://schemas.microsoft.com/office/drawing/2014/main" id="{BB553495-186E-4289-820F-DD13416BA871}"/>
                  </a:ext>
                </a:extLst>
              </p:cNvPr>
              <p:cNvGrpSpPr/>
              <p:nvPr/>
            </p:nvGrpSpPr>
            <p:grpSpPr>
              <a:xfrm>
                <a:off x="571472" y="1232281"/>
                <a:ext cx="4714913" cy="4125545"/>
                <a:chOff x="857223" y="1000108"/>
                <a:chExt cx="2857521" cy="2500331"/>
              </a:xfrm>
            </p:grpSpPr>
            <p:sp>
              <p:nvSpPr>
                <p:cNvPr id="113" name="Rectangle 4">
                  <a:extLst>
                    <a:ext uri="{FF2B5EF4-FFF2-40B4-BE49-F238E27FC236}">
                      <a16:creationId xmlns:a16="http://schemas.microsoft.com/office/drawing/2014/main" id="{CC481C4F-C398-4ACF-90EB-C62CCB3BCD4F}"/>
                    </a:ext>
                  </a:extLst>
                </p:cNvPr>
                <p:cNvSpPr/>
                <p:nvPr/>
              </p:nvSpPr>
              <p:spPr>
                <a:xfrm>
                  <a:off x="85722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4" name="Rectangle 5">
                  <a:extLst>
                    <a:ext uri="{FF2B5EF4-FFF2-40B4-BE49-F238E27FC236}">
                      <a16:creationId xmlns:a16="http://schemas.microsoft.com/office/drawing/2014/main" id="{254B3FF7-1CD1-4C2D-8398-3A91E601A7DF}"/>
                    </a:ext>
                  </a:extLst>
                </p:cNvPr>
                <p:cNvSpPr/>
                <p:nvPr/>
              </p:nvSpPr>
              <p:spPr>
                <a:xfrm>
                  <a:off x="85722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5" name="Rectangle 6">
                  <a:extLst>
                    <a:ext uri="{FF2B5EF4-FFF2-40B4-BE49-F238E27FC236}">
                      <a16:creationId xmlns:a16="http://schemas.microsoft.com/office/drawing/2014/main" id="{FB1F3560-651E-4C3F-AE26-2B613F70790D}"/>
                    </a:ext>
                  </a:extLst>
                </p:cNvPr>
                <p:cNvSpPr/>
                <p:nvPr/>
              </p:nvSpPr>
              <p:spPr>
                <a:xfrm>
                  <a:off x="85722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6" name="Rectangle 7">
                  <a:extLst>
                    <a:ext uri="{FF2B5EF4-FFF2-40B4-BE49-F238E27FC236}">
                      <a16:creationId xmlns:a16="http://schemas.microsoft.com/office/drawing/2014/main" id="{741BD31F-4D9E-46F2-BA34-8EA9CAAD8A7B}"/>
                    </a:ext>
                  </a:extLst>
                </p:cNvPr>
                <p:cNvSpPr/>
                <p:nvPr/>
              </p:nvSpPr>
              <p:spPr>
                <a:xfrm>
                  <a:off x="85722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8" name="Rectangle 8">
                  <a:extLst>
                    <a:ext uri="{FF2B5EF4-FFF2-40B4-BE49-F238E27FC236}">
                      <a16:creationId xmlns:a16="http://schemas.microsoft.com/office/drawing/2014/main" id="{22277F28-E84A-4C46-925D-72F8F2432E0E}"/>
                    </a:ext>
                  </a:extLst>
                </p:cNvPr>
                <p:cNvSpPr/>
                <p:nvPr/>
              </p:nvSpPr>
              <p:spPr>
                <a:xfrm>
                  <a:off x="85722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19" name="Rectangle 9">
                  <a:extLst>
                    <a:ext uri="{FF2B5EF4-FFF2-40B4-BE49-F238E27FC236}">
                      <a16:creationId xmlns:a16="http://schemas.microsoft.com/office/drawing/2014/main" id="{4531D55F-8ACF-4EEF-9721-6FC9AFBCC5B3}"/>
                    </a:ext>
                  </a:extLst>
                </p:cNvPr>
                <p:cNvSpPr/>
                <p:nvPr/>
              </p:nvSpPr>
              <p:spPr>
                <a:xfrm>
                  <a:off x="85722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0" name="Rectangle 10">
                  <a:extLst>
                    <a:ext uri="{FF2B5EF4-FFF2-40B4-BE49-F238E27FC236}">
                      <a16:creationId xmlns:a16="http://schemas.microsoft.com/office/drawing/2014/main" id="{22F68731-E290-41D9-B01A-66FD7F7F2DF9}"/>
                    </a:ext>
                  </a:extLst>
                </p:cNvPr>
                <p:cNvSpPr/>
                <p:nvPr/>
              </p:nvSpPr>
              <p:spPr>
                <a:xfrm>
                  <a:off x="85722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2" name="Rectangle 16">
                  <a:extLst>
                    <a:ext uri="{FF2B5EF4-FFF2-40B4-BE49-F238E27FC236}">
                      <a16:creationId xmlns:a16="http://schemas.microsoft.com/office/drawing/2014/main" id="{A980B75C-3972-4A42-B711-E89407A104CD}"/>
                    </a:ext>
                  </a:extLst>
                </p:cNvPr>
                <p:cNvSpPr/>
                <p:nvPr/>
              </p:nvSpPr>
              <p:spPr>
                <a:xfrm>
                  <a:off x="121441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3" name="Rectangle 17">
                  <a:extLst>
                    <a:ext uri="{FF2B5EF4-FFF2-40B4-BE49-F238E27FC236}">
                      <a16:creationId xmlns:a16="http://schemas.microsoft.com/office/drawing/2014/main" id="{C50CE197-CA6C-4A12-9ABE-63F53FB1355A}"/>
                    </a:ext>
                  </a:extLst>
                </p:cNvPr>
                <p:cNvSpPr/>
                <p:nvPr/>
              </p:nvSpPr>
              <p:spPr>
                <a:xfrm>
                  <a:off x="121441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5" name="Rectangle 18">
                  <a:extLst>
                    <a:ext uri="{FF2B5EF4-FFF2-40B4-BE49-F238E27FC236}">
                      <a16:creationId xmlns:a16="http://schemas.microsoft.com/office/drawing/2014/main" id="{B6C06AAF-74FF-4B59-A406-1F409250B15B}"/>
                    </a:ext>
                  </a:extLst>
                </p:cNvPr>
                <p:cNvSpPr/>
                <p:nvPr/>
              </p:nvSpPr>
              <p:spPr>
                <a:xfrm>
                  <a:off x="121441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6" name="Rectangle 19">
                  <a:extLst>
                    <a:ext uri="{FF2B5EF4-FFF2-40B4-BE49-F238E27FC236}">
                      <a16:creationId xmlns:a16="http://schemas.microsoft.com/office/drawing/2014/main" id="{ACF309E7-2E78-4A27-B660-1235C3C9348F}"/>
                    </a:ext>
                  </a:extLst>
                </p:cNvPr>
                <p:cNvSpPr/>
                <p:nvPr/>
              </p:nvSpPr>
              <p:spPr>
                <a:xfrm>
                  <a:off x="121441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8" name="Rectangle 20">
                  <a:extLst>
                    <a:ext uri="{FF2B5EF4-FFF2-40B4-BE49-F238E27FC236}">
                      <a16:creationId xmlns:a16="http://schemas.microsoft.com/office/drawing/2014/main" id="{63B00360-EC78-4895-B278-335F8C0B619E}"/>
                    </a:ext>
                  </a:extLst>
                </p:cNvPr>
                <p:cNvSpPr/>
                <p:nvPr/>
              </p:nvSpPr>
              <p:spPr>
                <a:xfrm>
                  <a:off x="121441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29" name="Rectangle 21">
                  <a:extLst>
                    <a:ext uri="{FF2B5EF4-FFF2-40B4-BE49-F238E27FC236}">
                      <a16:creationId xmlns:a16="http://schemas.microsoft.com/office/drawing/2014/main" id="{9576881E-05DA-41CA-9932-7702AA4A0BEE}"/>
                    </a:ext>
                  </a:extLst>
                </p:cNvPr>
                <p:cNvSpPr/>
                <p:nvPr/>
              </p:nvSpPr>
              <p:spPr>
                <a:xfrm>
                  <a:off x="121441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1" name="Rectangle 22">
                  <a:extLst>
                    <a:ext uri="{FF2B5EF4-FFF2-40B4-BE49-F238E27FC236}">
                      <a16:creationId xmlns:a16="http://schemas.microsoft.com/office/drawing/2014/main" id="{E3C5EA6D-B146-4646-BF55-A54284B6A353}"/>
                    </a:ext>
                  </a:extLst>
                </p:cNvPr>
                <p:cNvSpPr/>
                <p:nvPr/>
              </p:nvSpPr>
              <p:spPr>
                <a:xfrm>
                  <a:off x="1214414"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2" name="Rectangle 24">
                  <a:extLst>
                    <a:ext uri="{FF2B5EF4-FFF2-40B4-BE49-F238E27FC236}">
                      <a16:creationId xmlns:a16="http://schemas.microsoft.com/office/drawing/2014/main" id="{1917D94D-0CF8-4A33-B21F-6AE02090B506}"/>
                    </a:ext>
                  </a:extLst>
                </p:cNvPr>
                <p:cNvSpPr/>
                <p:nvPr/>
              </p:nvSpPr>
              <p:spPr>
                <a:xfrm>
                  <a:off x="157160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4" name="Rectangle 25">
                  <a:extLst>
                    <a:ext uri="{FF2B5EF4-FFF2-40B4-BE49-F238E27FC236}">
                      <a16:creationId xmlns:a16="http://schemas.microsoft.com/office/drawing/2014/main" id="{9080837E-9568-4337-AE0F-0AE5B8BAB86C}"/>
                    </a:ext>
                  </a:extLst>
                </p:cNvPr>
                <p:cNvSpPr/>
                <p:nvPr/>
              </p:nvSpPr>
              <p:spPr>
                <a:xfrm>
                  <a:off x="157160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5" name="Rectangle 26">
                  <a:extLst>
                    <a:ext uri="{FF2B5EF4-FFF2-40B4-BE49-F238E27FC236}">
                      <a16:creationId xmlns:a16="http://schemas.microsoft.com/office/drawing/2014/main" id="{F0950BB6-0F59-4F84-A070-A9AB54CA1707}"/>
                    </a:ext>
                  </a:extLst>
                </p:cNvPr>
                <p:cNvSpPr/>
                <p:nvPr/>
              </p:nvSpPr>
              <p:spPr>
                <a:xfrm>
                  <a:off x="157160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7" name="Rectangle 27">
                  <a:extLst>
                    <a:ext uri="{FF2B5EF4-FFF2-40B4-BE49-F238E27FC236}">
                      <a16:creationId xmlns:a16="http://schemas.microsoft.com/office/drawing/2014/main" id="{97884663-DA1E-4A4D-83E0-F727C5DC7376}"/>
                    </a:ext>
                  </a:extLst>
                </p:cNvPr>
                <p:cNvSpPr/>
                <p:nvPr/>
              </p:nvSpPr>
              <p:spPr>
                <a:xfrm>
                  <a:off x="157160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38" name="Rectangle 28">
                  <a:extLst>
                    <a:ext uri="{FF2B5EF4-FFF2-40B4-BE49-F238E27FC236}">
                      <a16:creationId xmlns:a16="http://schemas.microsoft.com/office/drawing/2014/main" id="{F73590D6-8A6B-487C-800C-951EF83AAA14}"/>
                    </a:ext>
                  </a:extLst>
                </p:cNvPr>
                <p:cNvSpPr/>
                <p:nvPr/>
              </p:nvSpPr>
              <p:spPr>
                <a:xfrm>
                  <a:off x="157160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0" name="Rectangle 29">
                  <a:extLst>
                    <a:ext uri="{FF2B5EF4-FFF2-40B4-BE49-F238E27FC236}">
                      <a16:creationId xmlns:a16="http://schemas.microsoft.com/office/drawing/2014/main" id="{AABC3A3E-8501-4142-8C17-431FA431FDBF}"/>
                    </a:ext>
                  </a:extLst>
                </p:cNvPr>
                <p:cNvSpPr/>
                <p:nvPr/>
              </p:nvSpPr>
              <p:spPr>
                <a:xfrm>
                  <a:off x="157160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1" name="Rectangle 30">
                  <a:extLst>
                    <a:ext uri="{FF2B5EF4-FFF2-40B4-BE49-F238E27FC236}">
                      <a16:creationId xmlns:a16="http://schemas.microsoft.com/office/drawing/2014/main" id="{DC3E9DAD-4AB2-4491-BF01-FF6B47FAC126}"/>
                    </a:ext>
                  </a:extLst>
                </p:cNvPr>
                <p:cNvSpPr/>
                <p:nvPr/>
              </p:nvSpPr>
              <p:spPr>
                <a:xfrm>
                  <a:off x="157160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2" name="Rectangle 32">
                  <a:extLst>
                    <a:ext uri="{FF2B5EF4-FFF2-40B4-BE49-F238E27FC236}">
                      <a16:creationId xmlns:a16="http://schemas.microsoft.com/office/drawing/2014/main" id="{7FB30581-7361-4DD4-A4AC-959B24DF1C4B}"/>
                    </a:ext>
                  </a:extLst>
                </p:cNvPr>
                <p:cNvSpPr/>
                <p:nvPr/>
              </p:nvSpPr>
              <p:spPr>
                <a:xfrm>
                  <a:off x="192879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3" name="Rectangle 33">
                  <a:extLst>
                    <a:ext uri="{FF2B5EF4-FFF2-40B4-BE49-F238E27FC236}">
                      <a16:creationId xmlns:a16="http://schemas.microsoft.com/office/drawing/2014/main" id="{B31D1C01-AB05-4CF6-9426-076F8BCC7D12}"/>
                    </a:ext>
                  </a:extLst>
                </p:cNvPr>
                <p:cNvSpPr/>
                <p:nvPr/>
              </p:nvSpPr>
              <p:spPr>
                <a:xfrm>
                  <a:off x="192879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4" name="Rectangle 34">
                  <a:extLst>
                    <a:ext uri="{FF2B5EF4-FFF2-40B4-BE49-F238E27FC236}">
                      <a16:creationId xmlns:a16="http://schemas.microsoft.com/office/drawing/2014/main" id="{DE357058-40D9-4B1B-974E-5FF4EDE48A48}"/>
                    </a:ext>
                  </a:extLst>
                </p:cNvPr>
                <p:cNvSpPr/>
                <p:nvPr/>
              </p:nvSpPr>
              <p:spPr>
                <a:xfrm>
                  <a:off x="192879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5" name="Rectangle 35">
                  <a:extLst>
                    <a:ext uri="{FF2B5EF4-FFF2-40B4-BE49-F238E27FC236}">
                      <a16:creationId xmlns:a16="http://schemas.microsoft.com/office/drawing/2014/main" id="{CBEC0BCF-AA3D-4B60-BDA1-1C4F1B5BC911}"/>
                    </a:ext>
                  </a:extLst>
                </p:cNvPr>
                <p:cNvSpPr/>
                <p:nvPr/>
              </p:nvSpPr>
              <p:spPr>
                <a:xfrm>
                  <a:off x="192879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6" name="Rectangle 36">
                  <a:extLst>
                    <a:ext uri="{FF2B5EF4-FFF2-40B4-BE49-F238E27FC236}">
                      <a16:creationId xmlns:a16="http://schemas.microsoft.com/office/drawing/2014/main" id="{8D696FA3-DD94-40DC-9FB8-7B0708D04FDC}"/>
                    </a:ext>
                  </a:extLst>
                </p:cNvPr>
                <p:cNvSpPr/>
                <p:nvPr/>
              </p:nvSpPr>
              <p:spPr>
                <a:xfrm>
                  <a:off x="192879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7" name="Rectangle 37">
                  <a:extLst>
                    <a:ext uri="{FF2B5EF4-FFF2-40B4-BE49-F238E27FC236}">
                      <a16:creationId xmlns:a16="http://schemas.microsoft.com/office/drawing/2014/main" id="{85F5556D-5010-4156-902E-ECF988EC016F}"/>
                    </a:ext>
                  </a:extLst>
                </p:cNvPr>
                <p:cNvSpPr/>
                <p:nvPr/>
              </p:nvSpPr>
              <p:spPr>
                <a:xfrm>
                  <a:off x="192879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8" name="Rectangle 38">
                  <a:extLst>
                    <a:ext uri="{FF2B5EF4-FFF2-40B4-BE49-F238E27FC236}">
                      <a16:creationId xmlns:a16="http://schemas.microsoft.com/office/drawing/2014/main" id="{A52435BC-D729-4EA4-98E8-6FB33C8135DF}"/>
                    </a:ext>
                  </a:extLst>
                </p:cNvPr>
                <p:cNvSpPr/>
                <p:nvPr/>
              </p:nvSpPr>
              <p:spPr>
                <a:xfrm>
                  <a:off x="192879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49" name="Rectangle 40">
                  <a:extLst>
                    <a:ext uri="{FF2B5EF4-FFF2-40B4-BE49-F238E27FC236}">
                      <a16:creationId xmlns:a16="http://schemas.microsoft.com/office/drawing/2014/main" id="{1BE54C18-38F3-45EF-8F32-9483A5CFDD1C}"/>
                    </a:ext>
                  </a:extLst>
                </p:cNvPr>
                <p:cNvSpPr/>
                <p:nvPr/>
              </p:nvSpPr>
              <p:spPr>
                <a:xfrm>
                  <a:off x="2285982"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0" name="Rectangle 41">
                  <a:extLst>
                    <a:ext uri="{FF2B5EF4-FFF2-40B4-BE49-F238E27FC236}">
                      <a16:creationId xmlns:a16="http://schemas.microsoft.com/office/drawing/2014/main" id="{A544B059-4288-4AED-9BC9-367BA8162E7F}"/>
                    </a:ext>
                  </a:extLst>
                </p:cNvPr>
                <p:cNvSpPr/>
                <p:nvPr/>
              </p:nvSpPr>
              <p:spPr>
                <a:xfrm>
                  <a:off x="2285982"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1" name="Rectangle 42">
                  <a:extLst>
                    <a:ext uri="{FF2B5EF4-FFF2-40B4-BE49-F238E27FC236}">
                      <a16:creationId xmlns:a16="http://schemas.microsoft.com/office/drawing/2014/main" id="{2DF7FB29-BF7D-4916-8794-7DBCBF7BDE84}"/>
                    </a:ext>
                  </a:extLst>
                </p:cNvPr>
                <p:cNvSpPr/>
                <p:nvPr/>
              </p:nvSpPr>
              <p:spPr>
                <a:xfrm>
                  <a:off x="2285982"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2" name="Rectangle 43">
                  <a:extLst>
                    <a:ext uri="{FF2B5EF4-FFF2-40B4-BE49-F238E27FC236}">
                      <a16:creationId xmlns:a16="http://schemas.microsoft.com/office/drawing/2014/main" id="{154A8DB6-A54A-4E87-9959-C64141C9BE10}"/>
                    </a:ext>
                  </a:extLst>
                </p:cNvPr>
                <p:cNvSpPr/>
                <p:nvPr/>
              </p:nvSpPr>
              <p:spPr>
                <a:xfrm>
                  <a:off x="2285982"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3" name="Rectangle 44">
                  <a:extLst>
                    <a:ext uri="{FF2B5EF4-FFF2-40B4-BE49-F238E27FC236}">
                      <a16:creationId xmlns:a16="http://schemas.microsoft.com/office/drawing/2014/main" id="{23C5F8BE-A29E-4847-B683-BA79877044A3}"/>
                    </a:ext>
                  </a:extLst>
                </p:cNvPr>
                <p:cNvSpPr/>
                <p:nvPr/>
              </p:nvSpPr>
              <p:spPr>
                <a:xfrm>
                  <a:off x="2285982"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4" name="Rectangle 45">
                  <a:extLst>
                    <a:ext uri="{FF2B5EF4-FFF2-40B4-BE49-F238E27FC236}">
                      <a16:creationId xmlns:a16="http://schemas.microsoft.com/office/drawing/2014/main" id="{03EC04F8-F5FF-4555-BB63-75987EFAC2CF}"/>
                    </a:ext>
                  </a:extLst>
                </p:cNvPr>
                <p:cNvSpPr/>
                <p:nvPr/>
              </p:nvSpPr>
              <p:spPr>
                <a:xfrm>
                  <a:off x="2285982"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5" name="Rectangle 46">
                  <a:extLst>
                    <a:ext uri="{FF2B5EF4-FFF2-40B4-BE49-F238E27FC236}">
                      <a16:creationId xmlns:a16="http://schemas.microsoft.com/office/drawing/2014/main" id="{520A8E21-E4C8-4A97-BEA5-DB83DDEACB83}"/>
                    </a:ext>
                  </a:extLst>
                </p:cNvPr>
                <p:cNvSpPr/>
                <p:nvPr/>
              </p:nvSpPr>
              <p:spPr>
                <a:xfrm>
                  <a:off x="228598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6" name="Rectangle 48">
                  <a:extLst>
                    <a:ext uri="{FF2B5EF4-FFF2-40B4-BE49-F238E27FC236}">
                      <a16:creationId xmlns:a16="http://schemas.microsoft.com/office/drawing/2014/main" id="{F11C1F24-8CE0-42E4-B39A-463F6726F4F9}"/>
                    </a:ext>
                  </a:extLst>
                </p:cNvPr>
                <p:cNvSpPr/>
                <p:nvPr/>
              </p:nvSpPr>
              <p:spPr>
                <a:xfrm>
                  <a:off x="264317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7" name="Rectangle 49">
                  <a:extLst>
                    <a:ext uri="{FF2B5EF4-FFF2-40B4-BE49-F238E27FC236}">
                      <a16:creationId xmlns:a16="http://schemas.microsoft.com/office/drawing/2014/main" id="{656B21F9-6709-4BC8-868A-D485B49EC6B4}"/>
                    </a:ext>
                  </a:extLst>
                </p:cNvPr>
                <p:cNvSpPr/>
                <p:nvPr/>
              </p:nvSpPr>
              <p:spPr>
                <a:xfrm>
                  <a:off x="264317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8" name="Rectangle 50">
                  <a:extLst>
                    <a:ext uri="{FF2B5EF4-FFF2-40B4-BE49-F238E27FC236}">
                      <a16:creationId xmlns:a16="http://schemas.microsoft.com/office/drawing/2014/main" id="{EC80D8E3-7887-479A-9F9A-8085AABA873A}"/>
                    </a:ext>
                  </a:extLst>
                </p:cNvPr>
                <p:cNvSpPr/>
                <p:nvPr/>
              </p:nvSpPr>
              <p:spPr>
                <a:xfrm>
                  <a:off x="264317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59" name="Rectangle 51">
                  <a:extLst>
                    <a:ext uri="{FF2B5EF4-FFF2-40B4-BE49-F238E27FC236}">
                      <a16:creationId xmlns:a16="http://schemas.microsoft.com/office/drawing/2014/main" id="{E31C8FE0-A229-4DC1-9CA7-A1A4D87F5EAA}"/>
                    </a:ext>
                  </a:extLst>
                </p:cNvPr>
                <p:cNvSpPr/>
                <p:nvPr/>
              </p:nvSpPr>
              <p:spPr>
                <a:xfrm>
                  <a:off x="264317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0" name="Rectangle 52">
                  <a:extLst>
                    <a:ext uri="{FF2B5EF4-FFF2-40B4-BE49-F238E27FC236}">
                      <a16:creationId xmlns:a16="http://schemas.microsoft.com/office/drawing/2014/main" id="{F4936289-8A8B-4A2C-A644-886212C756C2}"/>
                    </a:ext>
                  </a:extLst>
                </p:cNvPr>
                <p:cNvSpPr/>
                <p:nvPr/>
              </p:nvSpPr>
              <p:spPr>
                <a:xfrm>
                  <a:off x="264317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1" name="Rectangle 53">
                  <a:extLst>
                    <a:ext uri="{FF2B5EF4-FFF2-40B4-BE49-F238E27FC236}">
                      <a16:creationId xmlns:a16="http://schemas.microsoft.com/office/drawing/2014/main" id="{530B0166-CC8F-4508-AE79-42453687ED78}"/>
                    </a:ext>
                  </a:extLst>
                </p:cNvPr>
                <p:cNvSpPr/>
                <p:nvPr/>
              </p:nvSpPr>
              <p:spPr>
                <a:xfrm>
                  <a:off x="264317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2" name="Rectangle 54">
                  <a:extLst>
                    <a:ext uri="{FF2B5EF4-FFF2-40B4-BE49-F238E27FC236}">
                      <a16:creationId xmlns:a16="http://schemas.microsoft.com/office/drawing/2014/main" id="{C59FCA91-207D-4834-8824-4BFF2FD069E0}"/>
                    </a:ext>
                  </a:extLst>
                </p:cNvPr>
                <p:cNvSpPr/>
                <p:nvPr/>
              </p:nvSpPr>
              <p:spPr>
                <a:xfrm>
                  <a:off x="264317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3" name="Rectangle 56">
                  <a:extLst>
                    <a:ext uri="{FF2B5EF4-FFF2-40B4-BE49-F238E27FC236}">
                      <a16:creationId xmlns:a16="http://schemas.microsoft.com/office/drawing/2014/main" id="{F2CCD0AE-FFE4-4534-ADDC-A9AB05412C78}"/>
                    </a:ext>
                  </a:extLst>
                </p:cNvPr>
                <p:cNvSpPr/>
                <p:nvPr/>
              </p:nvSpPr>
              <p:spPr>
                <a:xfrm>
                  <a:off x="3000363" y="100010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4" name="Rectangle 57">
                  <a:extLst>
                    <a:ext uri="{FF2B5EF4-FFF2-40B4-BE49-F238E27FC236}">
                      <a16:creationId xmlns:a16="http://schemas.microsoft.com/office/drawing/2014/main" id="{75395E5A-8B4E-4E82-95BF-BB8BE64D697E}"/>
                    </a:ext>
                  </a:extLst>
                </p:cNvPr>
                <p:cNvSpPr/>
                <p:nvPr/>
              </p:nvSpPr>
              <p:spPr>
                <a:xfrm>
                  <a:off x="300036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5" name="Rectangle 58">
                  <a:extLst>
                    <a:ext uri="{FF2B5EF4-FFF2-40B4-BE49-F238E27FC236}">
                      <a16:creationId xmlns:a16="http://schemas.microsoft.com/office/drawing/2014/main" id="{4A409D3A-81F0-4E0F-BB53-71AC965E0343}"/>
                    </a:ext>
                  </a:extLst>
                </p:cNvPr>
                <p:cNvSpPr/>
                <p:nvPr/>
              </p:nvSpPr>
              <p:spPr>
                <a:xfrm>
                  <a:off x="300036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6" name="Rectangle 59">
                  <a:extLst>
                    <a:ext uri="{FF2B5EF4-FFF2-40B4-BE49-F238E27FC236}">
                      <a16:creationId xmlns:a16="http://schemas.microsoft.com/office/drawing/2014/main" id="{36BC16F9-A260-4C11-A8F6-766946565D66}"/>
                    </a:ext>
                  </a:extLst>
                </p:cNvPr>
                <p:cNvSpPr/>
                <p:nvPr/>
              </p:nvSpPr>
              <p:spPr>
                <a:xfrm>
                  <a:off x="3000363" y="207167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7" name="Rectangle 60">
                  <a:extLst>
                    <a:ext uri="{FF2B5EF4-FFF2-40B4-BE49-F238E27FC236}">
                      <a16:creationId xmlns:a16="http://schemas.microsoft.com/office/drawing/2014/main" id="{DAAD69BB-D802-4439-A625-EEDD985133A5}"/>
                    </a:ext>
                  </a:extLst>
                </p:cNvPr>
                <p:cNvSpPr/>
                <p:nvPr/>
              </p:nvSpPr>
              <p:spPr>
                <a:xfrm>
                  <a:off x="300036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8" name="Rectangle 61">
                  <a:extLst>
                    <a:ext uri="{FF2B5EF4-FFF2-40B4-BE49-F238E27FC236}">
                      <a16:creationId xmlns:a16="http://schemas.microsoft.com/office/drawing/2014/main" id="{8130D5D0-8DAC-4FB7-AB3B-567A2323FFC8}"/>
                    </a:ext>
                  </a:extLst>
                </p:cNvPr>
                <p:cNvSpPr/>
                <p:nvPr/>
              </p:nvSpPr>
              <p:spPr>
                <a:xfrm>
                  <a:off x="3000363" y="278605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69" name="Rectangle 62">
                  <a:extLst>
                    <a:ext uri="{FF2B5EF4-FFF2-40B4-BE49-F238E27FC236}">
                      <a16:creationId xmlns:a16="http://schemas.microsoft.com/office/drawing/2014/main" id="{C7C5F148-8421-43A1-80DC-6673BFD85E05}"/>
                    </a:ext>
                  </a:extLst>
                </p:cNvPr>
                <p:cNvSpPr/>
                <p:nvPr/>
              </p:nvSpPr>
              <p:spPr>
                <a:xfrm>
                  <a:off x="3000363" y="314324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0" name="Rectangle 64">
                  <a:extLst>
                    <a:ext uri="{FF2B5EF4-FFF2-40B4-BE49-F238E27FC236}">
                      <a16:creationId xmlns:a16="http://schemas.microsoft.com/office/drawing/2014/main" id="{934ED078-64AA-423F-ABE4-A43224C3F7BD}"/>
                    </a:ext>
                  </a:extLst>
                </p:cNvPr>
                <p:cNvSpPr/>
                <p:nvPr/>
              </p:nvSpPr>
              <p:spPr>
                <a:xfrm>
                  <a:off x="3357553" y="100010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1" name="Rectangle 65">
                  <a:extLst>
                    <a:ext uri="{FF2B5EF4-FFF2-40B4-BE49-F238E27FC236}">
                      <a16:creationId xmlns:a16="http://schemas.microsoft.com/office/drawing/2014/main" id="{4E37C348-204D-44B9-B580-900F6BC77412}"/>
                    </a:ext>
                  </a:extLst>
                </p:cNvPr>
                <p:cNvSpPr/>
                <p:nvPr/>
              </p:nvSpPr>
              <p:spPr>
                <a:xfrm>
                  <a:off x="3357553" y="135729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2" name="Rectangle 66">
                  <a:extLst>
                    <a:ext uri="{FF2B5EF4-FFF2-40B4-BE49-F238E27FC236}">
                      <a16:creationId xmlns:a16="http://schemas.microsoft.com/office/drawing/2014/main" id="{F5F58D5F-4A46-48A9-9023-8126F73B30AE}"/>
                    </a:ext>
                  </a:extLst>
                </p:cNvPr>
                <p:cNvSpPr/>
                <p:nvPr/>
              </p:nvSpPr>
              <p:spPr>
                <a:xfrm>
                  <a:off x="3357553" y="171448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3" name="Rectangle 67">
                  <a:extLst>
                    <a:ext uri="{FF2B5EF4-FFF2-40B4-BE49-F238E27FC236}">
                      <a16:creationId xmlns:a16="http://schemas.microsoft.com/office/drawing/2014/main" id="{B2C69F4D-9353-4A37-96E5-4DA8392B7D86}"/>
                    </a:ext>
                  </a:extLst>
                </p:cNvPr>
                <p:cNvSpPr/>
                <p:nvPr/>
              </p:nvSpPr>
              <p:spPr>
                <a:xfrm>
                  <a:off x="3357553" y="207167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4" name="Rectangle 68">
                  <a:extLst>
                    <a:ext uri="{FF2B5EF4-FFF2-40B4-BE49-F238E27FC236}">
                      <a16:creationId xmlns:a16="http://schemas.microsoft.com/office/drawing/2014/main" id="{8B556E8F-C4E5-4B07-BA06-8A996AEDB811}"/>
                    </a:ext>
                  </a:extLst>
                </p:cNvPr>
                <p:cNvSpPr/>
                <p:nvPr/>
              </p:nvSpPr>
              <p:spPr>
                <a:xfrm>
                  <a:off x="3357553" y="2428869"/>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5" name="Rectangle 69">
                  <a:extLst>
                    <a:ext uri="{FF2B5EF4-FFF2-40B4-BE49-F238E27FC236}">
                      <a16:creationId xmlns:a16="http://schemas.microsoft.com/office/drawing/2014/main" id="{B6B02725-4280-4B4F-9BD5-31FF11FB6783}"/>
                    </a:ext>
                  </a:extLst>
                </p:cNvPr>
                <p:cNvSpPr/>
                <p:nvPr/>
              </p:nvSpPr>
              <p:spPr>
                <a:xfrm>
                  <a:off x="3357552" y="2786060"/>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6" name="Rectangle 70">
                  <a:extLst>
                    <a:ext uri="{FF2B5EF4-FFF2-40B4-BE49-F238E27FC236}">
                      <a16:creationId xmlns:a16="http://schemas.microsoft.com/office/drawing/2014/main" id="{745D5396-AC87-4BF1-B778-C5D70F4AC289}"/>
                    </a:ext>
                  </a:extLst>
                </p:cNvPr>
                <p:cNvSpPr/>
                <p:nvPr/>
              </p:nvSpPr>
              <p:spPr>
                <a:xfrm>
                  <a:off x="3357554" y="3143248"/>
                  <a:ext cx="357190" cy="35719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grpSp>
          <p:sp>
            <p:nvSpPr>
              <p:cNvPr id="177" name="Oval 76">
                <a:extLst>
                  <a:ext uri="{FF2B5EF4-FFF2-40B4-BE49-F238E27FC236}">
                    <a16:creationId xmlns:a16="http://schemas.microsoft.com/office/drawing/2014/main" id="{5BA97087-F65F-4894-8215-239A58819229}"/>
                  </a:ext>
                </a:extLst>
              </p:cNvPr>
              <p:cNvSpPr/>
              <p:nvPr/>
            </p:nvSpPr>
            <p:spPr>
              <a:xfrm>
                <a:off x="2718185" y="4075514"/>
                <a:ext cx="353618" cy="353618"/>
              </a:xfrm>
              <a:prstGeom prst="ellipse">
                <a:avLst/>
              </a:prstGeom>
              <a:solidFill>
                <a:srgbClr val="FFFF00"/>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atin typeface="Arial" panose="020B0604020202020204" pitchFamily="34" charset="0"/>
                  <a:cs typeface="Arial" panose="020B0604020202020204" pitchFamily="34" charset="0"/>
                </a:endParaRPr>
              </a:p>
            </p:txBody>
          </p:sp>
          <p:sp>
            <p:nvSpPr>
              <p:cNvPr id="178" name="Lightning Bolt 125">
                <a:extLst>
                  <a:ext uri="{FF2B5EF4-FFF2-40B4-BE49-F238E27FC236}">
                    <a16:creationId xmlns:a16="http://schemas.microsoft.com/office/drawing/2014/main" id="{8640BA92-A3F9-45AD-837E-322E5D8A16B3}"/>
                  </a:ext>
                </a:extLst>
              </p:cNvPr>
              <p:cNvSpPr/>
              <p:nvPr/>
            </p:nvSpPr>
            <p:spPr>
              <a:xfrm>
                <a:off x="2357422" y="2032648"/>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0" name="Lightning Bolt 134">
                <a:extLst>
                  <a:ext uri="{FF2B5EF4-FFF2-40B4-BE49-F238E27FC236}">
                    <a16:creationId xmlns:a16="http://schemas.microsoft.com/office/drawing/2014/main" id="{77E8D235-D09B-4738-987C-7EF90E97992C}"/>
                  </a:ext>
                </a:extLst>
              </p:cNvPr>
              <p:cNvSpPr/>
              <p:nvPr/>
            </p:nvSpPr>
            <p:spPr>
              <a:xfrm>
                <a:off x="3714744" y="321468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2" name="Lightning Bolt 136">
                <a:extLst>
                  <a:ext uri="{FF2B5EF4-FFF2-40B4-BE49-F238E27FC236}">
                    <a16:creationId xmlns:a16="http://schemas.microsoft.com/office/drawing/2014/main" id="{6E5C989B-239F-4B37-9618-CEF4718EEBB9}"/>
                  </a:ext>
                </a:extLst>
              </p:cNvPr>
              <p:cNvSpPr/>
              <p:nvPr/>
            </p:nvSpPr>
            <p:spPr>
              <a:xfrm>
                <a:off x="571472" y="142873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sp>
            <p:nvSpPr>
              <p:cNvPr id="183" name="Lightning Bolt 137">
                <a:extLst>
                  <a:ext uri="{FF2B5EF4-FFF2-40B4-BE49-F238E27FC236}">
                    <a16:creationId xmlns:a16="http://schemas.microsoft.com/office/drawing/2014/main" id="{64C405FB-B027-45C6-A3F9-C8C530DAE778}"/>
                  </a:ext>
                </a:extLst>
              </p:cNvPr>
              <p:cNvSpPr/>
              <p:nvPr/>
            </p:nvSpPr>
            <p:spPr>
              <a:xfrm>
                <a:off x="4070281" y="1438042"/>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cxnSp>
            <p:nvCxnSpPr>
              <p:cNvPr id="190" name="Curved Connector 188">
                <a:extLst>
                  <a:ext uri="{FF2B5EF4-FFF2-40B4-BE49-F238E27FC236}">
                    <a16:creationId xmlns:a16="http://schemas.microsoft.com/office/drawing/2014/main" id="{9C6C5D73-3D60-4E2B-A196-0EB3C2733937}"/>
                  </a:ext>
                </a:extLst>
              </p:cNvPr>
              <p:cNvCxnSpPr>
                <a:cxnSpLocks/>
              </p:cNvCxnSpPr>
              <p:nvPr/>
            </p:nvCxnSpPr>
            <p:spPr>
              <a:xfrm rot="16200000" flipH="1">
                <a:off x="2071670" y="3214686"/>
                <a:ext cx="1428760" cy="285752"/>
              </a:xfrm>
              <a:prstGeom prst="curvedConnector3">
                <a:avLst>
                  <a:gd name="adj1" fmla="val 50888"/>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81" name="Lightning Bolt 135">
              <a:extLst>
                <a:ext uri="{FF2B5EF4-FFF2-40B4-BE49-F238E27FC236}">
                  <a16:creationId xmlns:a16="http://schemas.microsoft.com/office/drawing/2014/main" id="{199F49B1-1F14-4930-86C0-AC61F56D0A34}"/>
                </a:ext>
              </a:extLst>
            </p:cNvPr>
            <p:cNvSpPr/>
            <p:nvPr/>
          </p:nvSpPr>
          <p:spPr>
            <a:xfrm>
              <a:off x="2486401" y="4193646"/>
              <a:ext cx="753410" cy="753410"/>
            </a:xfrm>
            <a:prstGeom prst="lightningBolt">
              <a:avLst/>
            </a:prstGeom>
            <a:solidFill>
              <a:schemeClr val="accent3">
                <a:lumMod val="75000"/>
              </a:schemeClr>
            </a:solidFill>
            <a:ln>
              <a:solidFill>
                <a:schemeClr val="accent3"/>
              </a:solidFill>
            </a:ln>
            <a:effectLst>
              <a:outerShdw blurRad="50800" dist="38100" dir="5400000" algn="t" rotWithShape="0">
                <a:prstClr val="black">
                  <a:alpha val="40000"/>
                </a:prstClr>
              </a:outerShdw>
            </a:effectLst>
            <a:scene3d>
              <a:camera prst="isometricBottomDown"/>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500">
                <a:latin typeface="Arial" panose="020B0604020202020204" pitchFamily="34" charset="0"/>
                <a:cs typeface="Arial" panose="020B0604020202020204" pitchFamily="34" charset="0"/>
              </a:endParaRPr>
            </a:p>
          </p:txBody>
        </p:sp>
      </p:grpSp>
      <p:cxnSp>
        <p:nvCxnSpPr>
          <p:cNvPr id="191" name="Straight Arrow Connector 190">
            <a:extLst>
              <a:ext uri="{FF2B5EF4-FFF2-40B4-BE49-F238E27FC236}">
                <a16:creationId xmlns:a16="http://schemas.microsoft.com/office/drawing/2014/main" id="{DCE717E8-DE3F-4DFA-A692-D220552986E0}"/>
              </a:ext>
            </a:extLst>
          </p:cNvPr>
          <p:cNvCxnSpPr>
            <a:cxnSpLocks/>
            <a:stCxn id="185" idx="0"/>
          </p:cNvCxnSpPr>
          <p:nvPr/>
        </p:nvCxnSpPr>
        <p:spPr>
          <a:xfrm flipV="1">
            <a:off x="1046810" y="4591482"/>
            <a:ext cx="3314447" cy="75655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2875C0D8-BAA3-4116-9C8C-684DD2777DDF}"/>
              </a:ext>
            </a:extLst>
          </p:cNvPr>
          <p:cNvCxnSpPr>
            <a:cxnSpLocks/>
            <a:stCxn id="187" idx="2"/>
          </p:cNvCxnSpPr>
          <p:nvPr/>
        </p:nvCxnSpPr>
        <p:spPr>
          <a:xfrm flipH="1">
            <a:off x="6465108" y="1195234"/>
            <a:ext cx="1301672" cy="48051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AB5963C4-84A2-4D4B-A3BE-532A5C2DE9E9}"/>
              </a:ext>
            </a:extLst>
          </p:cNvPr>
          <p:cNvCxnSpPr>
            <a:cxnSpLocks/>
            <a:stCxn id="189" idx="0"/>
            <a:endCxn id="176" idx="3"/>
          </p:cNvCxnSpPr>
          <p:nvPr/>
        </p:nvCxnSpPr>
        <p:spPr>
          <a:xfrm flipH="1" flipV="1">
            <a:off x="6929457" y="5197090"/>
            <a:ext cx="1071567" cy="46567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95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840</Words>
  <Application>Microsoft Office PowerPoint</Application>
  <PresentationFormat>On-screen Show (4:3)</PresentationFormat>
  <Paragraphs>149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LAKBAY - A THREE DIMENSIONAL GAME ABOUT DRIVING FUNDAMENTALS AND ROAD COURTESY AND SAFETY OF BACOOR MUNICIPALITY</vt:lpstr>
      <vt:lpstr>General Rules (Gameplay Constraints)</vt:lpstr>
      <vt:lpstr>Essentials</vt:lpstr>
      <vt:lpstr>Modes</vt:lpstr>
      <vt:lpstr>Phases</vt:lpstr>
      <vt:lpstr>Phases</vt:lpstr>
      <vt:lpstr>PowerPoint Presentation</vt:lpstr>
      <vt:lpstr>PowerPoint Presentation</vt:lpstr>
      <vt:lpstr>PowerPoint Presentation</vt:lpstr>
      <vt:lpstr>Phase Goals</vt:lpstr>
      <vt:lpstr>Phases’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 A Three-Dimensional Game about Driving Fundamentals and Road                           Courtesy and Safety of Bacoor Municipality(GAME FLOW)</dc:title>
  <dc:creator>hannie may defacto</dc:creator>
  <cp:lastModifiedBy>Nommel Isanar Lavapie Amolat</cp:lastModifiedBy>
  <cp:revision>95</cp:revision>
  <dcterms:created xsi:type="dcterms:W3CDTF">2021-04-07T20:01:44Z</dcterms:created>
  <dcterms:modified xsi:type="dcterms:W3CDTF">2021-04-27T10:50:31Z</dcterms:modified>
</cp:coreProperties>
</file>