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01CC-4ED6-41F2-853C-3918F939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3BD6-C5A6-4025-9A2D-2FF7776D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5CBB-2772-4DD8-B1F2-401F5CDD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072E-249F-46F5-B1FE-30B193EE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E912-40E8-4FFB-96B7-FC9028D6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6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3820-3F2D-40D6-B402-29A3575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396F7-88D7-4E79-8A35-F95DE64E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1CA7-F3BD-4FC9-BB8D-A9F27EB9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7121-55FC-4385-8263-D368A2A3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5B9D-4B21-4774-B460-179A5C1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52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615D-D14E-4DE5-AC9A-A20688B4B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8C115-401A-423A-8922-82AD8184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8726-A6C6-4A6F-B50A-62E4891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FB624-29B6-4179-91AB-C9D62815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A79B8-D9D4-4D0F-BE67-481AD21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4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B10A-A355-46EC-8293-5799C9C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8023-D7E2-40D8-B6FB-FA22A485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00E5-3D68-4CA2-942B-EE4A84DF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F96E-7A34-49E5-96AD-35CEA57A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CDF03-7060-4001-BBE9-919420AB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324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DE9A-FA8A-473F-8A0A-9D6E6615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5E6A1-5CF0-4C45-BC07-DBE384AE9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A047-1146-464A-936D-8689CC5A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0EB9-906A-4BFC-810F-470C0C33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514E-68F6-40B5-A179-10BF8670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154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F77C-CEB5-4755-AFE1-48A1AAE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AB2B-83D9-41B5-89C5-E47327C6B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4C59-5EF6-460B-A121-0BC021BD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22A0-A3F7-4B86-A2F7-F3BD8266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B918-FD09-42FF-AB56-C8801C0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1287-C434-46A7-9D61-ACAC5965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3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3728-4DF7-4B46-9AF9-ADB2B211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65F1D-D786-4F6B-8B4E-7B0CD580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B9A72-38AA-424F-A91D-08C91752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B57DA-7B3D-423B-83E0-AD2BB9B09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6E3AC-F2C0-4C21-AA67-18A223A46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E8008-6C95-4291-8017-5A6D9875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36D40-06D9-4899-81D8-68C8DD1B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0F14B-97E7-45AC-805D-1C9C50FA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921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97D7-0411-4B9D-B71A-BD7D90F5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2CAE3-1A37-4D82-926C-E8002A58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248B-9CF8-4F84-B4CF-15963F70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616E6-F687-4A81-A44C-D25C6417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572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B1B2F-9D5A-4A74-9D5A-E8FA76C3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044E4-8973-46FD-B9AC-F4118868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4CEBA-0C8A-4CAB-A73A-069410E9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591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98A4-8182-4A0F-B5ED-EE3FC795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7AF-B645-4678-B0BA-A5ECCCB6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206AF-0698-45BD-951D-E77210AA4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C67D-D4B3-4B7D-98D3-06CE67C1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FE7C-5EED-4277-B213-9C4C4E3D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FD1A-0AA7-457B-A04D-545B31D5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40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9237-5DC5-4082-BBC5-A2887173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BBAD6-0631-45CB-BD88-05CF580CB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F3965-BE57-4E87-AD16-BFB3A687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B33A0-67E3-4343-80DF-5EAE0A25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F3B4D-6BF8-44D9-81FA-0EF3BFE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E9B5-E276-4745-AD58-9890415E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372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F7FF4-EBC3-43EB-B145-87129AD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979CC-5F31-4D14-9479-23577A35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E3FEF-68B0-48EA-97DC-4E1C3E4AA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AB316-A2AE-4ED5-BC17-7EC21C662531}" type="datetimeFigureOut">
              <a:rPr lang="en-PH" smtClean="0"/>
              <a:t>27/04/2021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B6E3D-49B7-4B94-8EB5-F98BC9C05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707FA-096B-467C-9D43-217FA3554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4CB1B-149C-4337-BD72-A78C542DC0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149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7E9F7F-3AF9-4FAA-BB3A-2C0E846A0502}"/>
              </a:ext>
            </a:extLst>
          </p:cNvPr>
          <p:cNvSpPr/>
          <p:nvPr/>
        </p:nvSpPr>
        <p:spPr>
          <a:xfrm>
            <a:off x="4476000" y="549000"/>
            <a:ext cx="3240000" cy="576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30D296-65AC-4FDC-A03D-3A06D038DFFF}"/>
              </a:ext>
            </a:extLst>
          </p:cNvPr>
          <p:cNvGrpSpPr/>
          <p:nvPr/>
        </p:nvGrpSpPr>
        <p:grpSpPr>
          <a:xfrm>
            <a:off x="5740107" y="3646849"/>
            <a:ext cx="775996" cy="1179671"/>
            <a:chOff x="1091682" y="1562878"/>
            <a:chExt cx="2845836" cy="4338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E2EF95-FC8B-40A6-9EA8-DF2682F3C8E5}"/>
                </a:ext>
              </a:extLst>
            </p:cNvPr>
            <p:cNvSpPr/>
            <p:nvPr/>
          </p:nvSpPr>
          <p:spPr>
            <a:xfrm>
              <a:off x="1558212" y="2099388"/>
              <a:ext cx="1912776" cy="326571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C81665B-BE1D-461F-9549-647D9D82EA32}"/>
                </a:ext>
              </a:extLst>
            </p:cNvPr>
            <p:cNvSpPr/>
            <p:nvPr/>
          </p:nvSpPr>
          <p:spPr>
            <a:xfrm>
              <a:off x="1091682" y="1562878"/>
              <a:ext cx="394580" cy="1073020"/>
            </a:xfrm>
            <a:prstGeom prst="roundRect">
              <a:avLst>
                <a:gd name="adj" fmla="val 50000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1EEC104-1C6D-4782-888B-CF39B337409B}"/>
                </a:ext>
              </a:extLst>
            </p:cNvPr>
            <p:cNvSpPr/>
            <p:nvPr/>
          </p:nvSpPr>
          <p:spPr>
            <a:xfrm>
              <a:off x="3542938" y="1562878"/>
              <a:ext cx="394580" cy="1073020"/>
            </a:xfrm>
            <a:prstGeom prst="roundRect">
              <a:avLst>
                <a:gd name="adj" fmla="val 50000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712B15-C732-4A60-8876-D79C2AD21F3B}"/>
                </a:ext>
              </a:extLst>
            </p:cNvPr>
            <p:cNvSpPr/>
            <p:nvPr/>
          </p:nvSpPr>
          <p:spPr>
            <a:xfrm>
              <a:off x="1091682" y="4828592"/>
              <a:ext cx="394580" cy="1073020"/>
            </a:xfrm>
            <a:prstGeom prst="roundRect">
              <a:avLst>
                <a:gd name="adj" fmla="val 50000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A6DEC93-F814-48C1-B1DF-B939A0E9DD16}"/>
                </a:ext>
              </a:extLst>
            </p:cNvPr>
            <p:cNvSpPr/>
            <p:nvPr/>
          </p:nvSpPr>
          <p:spPr>
            <a:xfrm>
              <a:off x="3542938" y="4828592"/>
              <a:ext cx="394580" cy="1073020"/>
            </a:xfrm>
            <a:prstGeom prst="roundRect">
              <a:avLst>
                <a:gd name="adj" fmla="val 50000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FE11E6-E62D-45E8-B10F-83BDC5C07B69}"/>
              </a:ext>
            </a:extLst>
          </p:cNvPr>
          <p:cNvGrpSpPr/>
          <p:nvPr/>
        </p:nvGrpSpPr>
        <p:grpSpPr>
          <a:xfrm>
            <a:off x="4725186" y="5134086"/>
            <a:ext cx="1255626" cy="537351"/>
            <a:chOff x="1621793" y="3868532"/>
            <a:chExt cx="1942816" cy="831438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6103627D-AF8D-4CE0-9E70-90DE96973C22}"/>
                </a:ext>
              </a:extLst>
            </p:cNvPr>
            <p:cNvSpPr/>
            <p:nvPr/>
          </p:nvSpPr>
          <p:spPr>
            <a:xfrm>
              <a:off x="2733171" y="3868532"/>
              <a:ext cx="831438" cy="83143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CBA8BA1B-033C-4E9E-A984-09F40BE3C169}"/>
                </a:ext>
              </a:extLst>
            </p:cNvPr>
            <p:cNvSpPr/>
            <p:nvPr/>
          </p:nvSpPr>
          <p:spPr>
            <a:xfrm rot="10800000">
              <a:off x="1621793" y="3868532"/>
              <a:ext cx="831438" cy="831438"/>
            </a:xfrm>
            <a:prstGeom prst="chevron">
              <a:avLst/>
            </a:prstGeom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78150B-64C0-49D1-893F-AAE62EF477E4}"/>
              </a:ext>
            </a:extLst>
          </p:cNvPr>
          <p:cNvGrpSpPr/>
          <p:nvPr/>
        </p:nvGrpSpPr>
        <p:grpSpPr>
          <a:xfrm>
            <a:off x="6729201" y="4712407"/>
            <a:ext cx="585441" cy="1380707"/>
            <a:chOff x="3276874" y="4489978"/>
            <a:chExt cx="585441" cy="138070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954DFCC-4D71-4DBD-8C23-BCCC65A6C393}"/>
                </a:ext>
              </a:extLst>
            </p:cNvPr>
            <p:cNvSpPr/>
            <p:nvPr/>
          </p:nvSpPr>
          <p:spPr>
            <a:xfrm>
              <a:off x="3276874" y="4489978"/>
              <a:ext cx="585441" cy="585441"/>
            </a:xfrm>
            <a:prstGeom prst="ellipse">
              <a:avLst/>
            </a:prstGeom>
            <a:solidFill>
              <a:srgbClr val="00B050"/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200" b="1" dirty="0">
                  <a:latin typeface="Montserrat" panose="00000500000000000000" pitchFamily="2" charset="0"/>
                </a:rPr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0E60D7-FC85-4BF5-877D-17FCB3151215}"/>
                </a:ext>
              </a:extLst>
            </p:cNvPr>
            <p:cNvSpPr/>
            <p:nvPr/>
          </p:nvSpPr>
          <p:spPr>
            <a:xfrm>
              <a:off x="3276874" y="5285244"/>
              <a:ext cx="585441" cy="585441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3200" b="1" dirty="0">
                  <a:latin typeface="Montserrat" panose="00000500000000000000" pitchFamily="2" charset="0"/>
                </a:rPr>
                <a:t>B</a:t>
              </a:r>
            </a:p>
          </p:txBody>
        </p:sp>
      </p:grpSp>
      <p:sp>
        <p:nvSpPr>
          <p:cNvPr id="52" name="Lightning Bolt 51">
            <a:extLst>
              <a:ext uri="{FF2B5EF4-FFF2-40B4-BE49-F238E27FC236}">
                <a16:creationId xmlns:a16="http://schemas.microsoft.com/office/drawing/2014/main" id="{E0DDCD3C-F5CC-40C9-A411-B4A174DE6055}"/>
              </a:ext>
            </a:extLst>
          </p:cNvPr>
          <p:cNvSpPr/>
          <p:nvPr/>
        </p:nvSpPr>
        <p:spPr>
          <a:xfrm>
            <a:off x="5542608" y="2113508"/>
            <a:ext cx="1170992" cy="1170992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  <a:scene3d>
            <a:camera prst="isometricBottomDown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7056732-DA33-470D-8A87-05E13B01F797}"/>
              </a:ext>
            </a:extLst>
          </p:cNvPr>
          <p:cNvGrpSpPr/>
          <p:nvPr/>
        </p:nvGrpSpPr>
        <p:grpSpPr>
          <a:xfrm>
            <a:off x="4831207" y="659105"/>
            <a:ext cx="2529586" cy="411768"/>
            <a:chOff x="9412840" y="2931742"/>
            <a:chExt cx="2529586" cy="4117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67C97B-57DF-4274-914F-EFC0837371C9}"/>
                </a:ext>
              </a:extLst>
            </p:cNvPr>
            <p:cNvGrpSpPr/>
            <p:nvPr/>
          </p:nvGrpSpPr>
          <p:grpSpPr>
            <a:xfrm>
              <a:off x="9412840" y="2943400"/>
              <a:ext cx="851325" cy="400110"/>
              <a:chOff x="5461136" y="594568"/>
              <a:chExt cx="851325" cy="40011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567546C-5FB5-43A5-8344-FF5F43B95F3A}"/>
                  </a:ext>
                </a:extLst>
              </p:cNvPr>
              <p:cNvSpPr/>
              <p:nvPr/>
            </p:nvSpPr>
            <p:spPr>
              <a:xfrm>
                <a:off x="5461136" y="617668"/>
                <a:ext cx="350867" cy="350867"/>
              </a:xfrm>
              <a:prstGeom prst="ellipse">
                <a:avLst/>
              </a:prstGeom>
              <a:scene3d>
                <a:camera prst="perspectiveHeroicExtremeLeftFacing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B253F6-F08D-4FCA-ABE4-9DB31D976FFF}"/>
                  </a:ext>
                </a:extLst>
              </p:cNvPr>
              <p:cNvSpPr/>
              <p:nvPr/>
            </p:nvSpPr>
            <p:spPr>
              <a:xfrm>
                <a:off x="5812003" y="594568"/>
                <a:ext cx="500458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rPr>
                  <a:t>50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9A03EE-7352-4AE6-8BFF-0385764D67FF}"/>
                </a:ext>
              </a:extLst>
            </p:cNvPr>
            <p:cNvGrpSpPr/>
            <p:nvPr/>
          </p:nvGrpSpPr>
          <p:grpSpPr>
            <a:xfrm>
              <a:off x="10337331" y="2931742"/>
              <a:ext cx="766366" cy="400110"/>
              <a:chOff x="5461136" y="594568"/>
              <a:chExt cx="766366" cy="400110"/>
            </a:xfrm>
          </p:grpSpPr>
          <p:sp>
            <p:nvSpPr>
              <p:cNvPr id="18" name="Lightning Bolt 17">
                <a:extLst>
                  <a:ext uri="{FF2B5EF4-FFF2-40B4-BE49-F238E27FC236}">
                    <a16:creationId xmlns:a16="http://schemas.microsoft.com/office/drawing/2014/main" id="{0BDD9E77-D002-4C3B-83A2-1575F8BE1748}"/>
                  </a:ext>
                </a:extLst>
              </p:cNvPr>
              <p:cNvSpPr/>
              <p:nvPr/>
            </p:nvSpPr>
            <p:spPr>
              <a:xfrm>
                <a:off x="5461136" y="617668"/>
                <a:ext cx="350867" cy="350867"/>
              </a:xfrm>
              <a:prstGeom prst="lightningBolt">
                <a:avLst/>
              </a:prstGeom>
              <a:scene3d>
                <a:camera prst="perspectiveHeroicExtremeLeftFacing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948617-3708-42EE-AA31-B117C7047F8B}"/>
                  </a:ext>
                </a:extLst>
              </p:cNvPr>
              <p:cNvSpPr/>
              <p:nvPr/>
            </p:nvSpPr>
            <p:spPr>
              <a:xfrm>
                <a:off x="5896962" y="594568"/>
                <a:ext cx="33054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rPr>
                  <a:t>2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E3280BB-CB2E-46A2-A5DA-D6D0A6FA29F0}"/>
                </a:ext>
              </a:extLst>
            </p:cNvPr>
            <p:cNvGrpSpPr/>
            <p:nvPr/>
          </p:nvGrpSpPr>
          <p:grpSpPr>
            <a:xfrm>
              <a:off x="11176862" y="2931742"/>
              <a:ext cx="765564" cy="400110"/>
              <a:chOff x="5461136" y="594568"/>
              <a:chExt cx="765564" cy="400110"/>
            </a:xfrm>
          </p:grpSpPr>
          <p:sp>
            <p:nvSpPr>
              <p:cNvPr id="93" name="Heart 92">
                <a:extLst>
                  <a:ext uri="{FF2B5EF4-FFF2-40B4-BE49-F238E27FC236}">
                    <a16:creationId xmlns:a16="http://schemas.microsoft.com/office/drawing/2014/main" id="{D84F6DFC-8B2C-461E-BCF4-B54433D8CA04}"/>
                  </a:ext>
                </a:extLst>
              </p:cNvPr>
              <p:cNvSpPr/>
              <p:nvPr/>
            </p:nvSpPr>
            <p:spPr>
              <a:xfrm>
                <a:off x="5461136" y="617668"/>
                <a:ext cx="350867" cy="350867"/>
              </a:xfrm>
              <a:prstGeom prst="heart">
                <a:avLst/>
              </a:prstGeom>
              <a:scene3d>
                <a:camera prst="perspectiveHeroicExtremeLeftFacing"/>
                <a:lightRig rig="threePt" dir="t"/>
              </a:scene3d>
              <a:sp3d>
                <a:bevelT prst="slope"/>
              </a:sp3d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846B42D-A77C-4038-840C-FB5264B88B1D}"/>
                  </a:ext>
                </a:extLst>
              </p:cNvPr>
              <p:cNvSpPr/>
              <p:nvPr/>
            </p:nvSpPr>
            <p:spPr>
              <a:xfrm>
                <a:off x="5897764" y="594568"/>
                <a:ext cx="328936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rPr>
                  <a:t>3</a:t>
                </a:r>
                <a:endParaRPr lang="en-US" sz="2000" b="0" cap="none" spc="0" dirty="0">
                  <a:ln w="0"/>
                  <a:solidFill>
                    <a:schemeClr val="accent4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ontserrat" panose="00000500000000000000" pitchFamily="2" charset="0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6C8554E-9B26-48D3-BA91-D6C67A1CB24A}"/>
              </a:ext>
            </a:extLst>
          </p:cNvPr>
          <p:cNvGrpSpPr/>
          <p:nvPr/>
        </p:nvGrpSpPr>
        <p:grpSpPr>
          <a:xfrm>
            <a:off x="5053812" y="1156487"/>
            <a:ext cx="2084377" cy="300586"/>
            <a:chOff x="5239731" y="1156487"/>
            <a:chExt cx="2084377" cy="300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5D62A1-AD8B-4246-ACAC-3D8987350D3C}"/>
                </a:ext>
              </a:extLst>
            </p:cNvPr>
            <p:cNvGrpSpPr/>
            <p:nvPr/>
          </p:nvGrpSpPr>
          <p:grpSpPr>
            <a:xfrm>
              <a:off x="5239731" y="1218140"/>
              <a:ext cx="1706365" cy="177281"/>
              <a:chOff x="2268476" y="727788"/>
              <a:chExt cx="6381001" cy="1548881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71590E-6CCA-4A7F-90AA-F5F6B65BB433}"/>
                  </a:ext>
                </a:extLst>
              </p:cNvPr>
              <p:cNvSpPr/>
              <p:nvPr/>
            </p:nvSpPr>
            <p:spPr>
              <a:xfrm>
                <a:off x="2268476" y="727788"/>
                <a:ext cx="6381001" cy="15488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C3136E4-B62E-4120-B02F-7AD00FF6469D}"/>
                  </a:ext>
                </a:extLst>
              </p:cNvPr>
              <p:cNvSpPr/>
              <p:nvPr/>
            </p:nvSpPr>
            <p:spPr>
              <a:xfrm>
                <a:off x="2511069" y="942392"/>
                <a:ext cx="3311233" cy="1119674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110" name="Teardrop 109">
              <a:extLst>
                <a:ext uri="{FF2B5EF4-FFF2-40B4-BE49-F238E27FC236}">
                  <a16:creationId xmlns:a16="http://schemas.microsoft.com/office/drawing/2014/main" id="{47151B53-806F-4D43-ACF9-5794E2D7AF3F}"/>
                </a:ext>
              </a:extLst>
            </p:cNvPr>
            <p:cNvSpPr/>
            <p:nvPr/>
          </p:nvSpPr>
          <p:spPr>
            <a:xfrm>
              <a:off x="7023522" y="1156487"/>
              <a:ext cx="300586" cy="300586"/>
            </a:xfrm>
            <a:prstGeom prst="teardrop">
              <a:avLst/>
            </a:prstGeom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54753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E23DE9E-4980-4804-B363-11B04786C75E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4476000" y="549000"/>
            <a:chExt cx="3240000" cy="57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7E9F7F-3AF9-4FAA-BB3A-2C0E846A0502}"/>
                </a:ext>
              </a:extLst>
            </p:cNvPr>
            <p:cNvSpPr/>
            <p:nvPr/>
          </p:nvSpPr>
          <p:spPr>
            <a:xfrm>
              <a:off x="4476000" y="549000"/>
              <a:ext cx="3240000" cy="57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30D296-65AC-4FDC-A03D-3A06D038DFFF}"/>
                </a:ext>
              </a:extLst>
            </p:cNvPr>
            <p:cNvGrpSpPr/>
            <p:nvPr/>
          </p:nvGrpSpPr>
          <p:grpSpPr>
            <a:xfrm>
              <a:off x="5740107" y="3646849"/>
              <a:ext cx="775996" cy="1179671"/>
              <a:chOff x="1091682" y="1562878"/>
              <a:chExt cx="2845836" cy="433873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1E2EF95-FC8B-40A6-9EA8-DF2682F3C8E5}"/>
                  </a:ext>
                </a:extLst>
              </p:cNvPr>
              <p:cNvSpPr/>
              <p:nvPr/>
            </p:nvSpPr>
            <p:spPr>
              <a:xfrm>
                <a:off x="1558212" y="2099388"/>
                <a:ext cx="1912776" cy="326571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C81665B-BE1D-461F-9549-647D9D82EA32}"/>
                  </a:ext>
                </a:extLst>
              </p:cNvPr>
              <p:cNvSpPr/>
              <p:nvPr/>
            </p:nvSpPr>
            <p:spPr>
              <a:xfrm>
                <a:off x="1091682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1EEC104-1C6D-4782-888B-CF39B337409B}"/>
                  </a:ext>
                </a:extLst>
              </p:cNvPr>
              <p:cNvSpPr/>
              <p:nvPr/>
            </p:nvSpPr>
            <p:spPr>
              <a:xfrm>
                <a:off x="3542938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4712B15-C732-4A60-8876-D79C2AD21F3B}"/>
                  </a:ext>
                </a:extLst>
              </p:cNvPr>
              <p:cNvSpPr/>
              <p:nvPr/>
            </p:nvSpPr>
            <p:spPr>
              <a:xfrm>
                <a:off x="1091682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A6DEC93-F814-48C1-B1DF-B939A0E9DD16}"/>
                  </a:ext>
                </a:extLst>
              </p:cNvPr>
              <p:cNvSpPr/>
              <p:nvPr/>
            </p:nvSpPr>
            <p:spPr>
              <a:xfrm>
                <a:off x="3542938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FE11E6-E62D-45E8-B10F-83BDC5C07B69}"/>
                </a:ext>
              </a:extLst>
            </p:cNvPr>
            <p:cNvGrpSpPr/>
            <p:nvPr/>
          </p:nvGrpSpPr>
          <p:grpSpPr>
            <a:xfrm>
              <a:off x="4725186" y="5134086"/>
              <a:ext cx="1255626" cy="537351"/>
              <a:chOff x="1621793" y="3868532"/>
              <a:chExt cx="1942816" cy="831438"/>
            </a:xfrm>
          </p:grpSpPr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6103627D-AF8D-4CE0-9E70-90DE96973C22}"/>
                  </a:ext>
                </a:extLst>
              </p:cNvPr>
              <p:cNvSpPr/>
              <p:nvPr/>
            </p:nvSpPr>
            <p:spPr>
              <a:xfrm>
                <a:off x="2733171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Arrow: Chevron 21">
                <a:extLst>
                  <a:ext uri="{FF2B5EF4-FFF2-40B4-BE49-F238E27FC236}">
                    <a16:creationId xmlns:a16="http://schemas.microsoft.com/office/drawing/2014/main" id="{CBA8BA1B-033C-4E9E-A984-09F40BE3C169}"/>
                  </a:ext>
                </a:extLst>
              </p:cNvPr>
              <p:cNvSpPr/>
              <p:nvPr/>
            </p:nvSpPr>
            <p:spPr>
              <a:xfrm rot="10800000">
                <a:off x="1621793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B78150B-64C0-49D1-893F-AAE62EF477E4}"/>
                </a:ext>
              </a:extLst>
            </p:cNvPr>
            <p:cNvGrpSpPr/>
            <p:nvPr/>
          </p:nvGrpSpPr>
          <p:grpSpPr>
            <a:xfrm>
              <a:off x="6729201" y="4712407"/>
              <a:ext cx="585441" cy="1380707"/>
              <a:chOff x="3276874" y="4489978"/>
              <a:chExt cx="585441" cy="138070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54DFCC-4D71-4DBD-8C23-BCCC65A6C393}"/>
                  </a:ext>
                </a:extLst>
              </p:cNvPr>
              <p:cNvSpPr/>
              <p:nvPr/>
            </p:nvSpPr>
            <p:spPr>
              <a:xfrm>
                <a:off x="3276874" y="4489978"/>
                <a:ext cx="585441" cy="585441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A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0E60D7-FC85-4BF5-877D-17FCB3151215}"/>
                  </a:ext>
                </a:extLst>
              </p:cNvPr>
              <p:cNvSpPr/>
              <p:nvPr/>
            </p:nvSpPr>
            <p:spPr>
              <a:xfrm>
                <a:off x="3276874" y="5285244"/>
                <a:ext cx="585441" cy="5854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B</a:t>
                </a:r>
              </a:p>
            </p:txBody>
          </p:sp>
        </p:grpSp>
        <p:sp>
          <p:nvSpPr>
            <p:cNvPr id="52" name="Lightning Bolt 51">
              <a:extLst>
                <a:ext uri="{FF2B5EF4-FFF2-40B4-BE49-F238E27FC236}">
                  <a16:creationId xmlns:a16="http://schemas.microsoft.com/office/drawing/2014/main" id="{E0DDCD3C-F5CC-40C9-A411-B4A174DE6055}"/>
                </a:ext>
              </a:extLst>
            </p:cNvPr>
            <p:cNvSpPr/>
            <p:nvPr/>
          </p:nvSpPr>
          <p:spPr>
            <a:xfrm>
              <a:off x="5542608" y="2113508"/>
              <a:ext cx="1170992" cy="1170992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isometricBottomDown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7056732-DA33-470D-8A87-05E13B01F797}"/>
                </a:ext>
              </a:extLst>
            </p:cNvPr>
            <p:cNvGrpSpPr/>
            <p:nvPr/>
          </p:nvGrpSpPr>
          <p:grpSpPr>
            <a:xfrm>
              <a:off x="4831207" y="659105"/>
              <a:ext cx="2529586" cy="411768"/>
              <a:chOff x="9412840" y="2931742"/>
              <a:chExt cx="2529586" cy="411768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C67C97B-57DF-4274-914F-EFC0837371C9}"/>
                  </a:ext>
                </a:extLst>
              </p:cNvPr>
              <p:cNvGrpSpPr/>
              <p:nvPr/>
            </p:nvGrpSpPr>
            <p:grpSpPr>
              <a:xfrm>
                <a:off x="9412840" y="2943400"/>
                <a:ext cx="851325" cy="400110"/>
                <a:chOff x="5461136" y="594568"/>
                <a:chExt cx="851325" cy="40011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567546C-5FB5-43A5-8344-FF5F43B95F3A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ellipse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4B253F6-F08D-4FCA-ABE4-9DB31D976FFF}"/>
                    </a:ext>
                  </a:extLst>
                </p:cNvPr>
                <p:cNvSpPr/>
                <p:nvPr/>
              </p:nvSpPr>
              <p:spPr>
                <a:xfrm>
                  <a:off x="5812003" y="594568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50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99A03EE-7352-4AE6-8BFF-0385764D67FF}"/>
                  </a:ext>
                </a:extLst>
              </p:cNvPr>
              <p:cNvGrpSpPr/>
              <p:nvPr/>
            </p:nvGrpSpPr>
            <p:grpSpPr>
              <a:xfrm>
                <a:off x="10337331" y="2931742"/>
                <a:ext cx="766366" cy="400110"/>
                <a:chOff x="5461136" y="594568"/>
                <a:chExt cx="766366" cy="400110"/>
              </a:xfrm>
            </p:grpSpPr>
            <p:sp>
              <p:nvSpPr>
                <p:cNvPr id="18" name="Lightning Bolt 17">
                  <a:extLst>
                    <a:ext uri="{FF2B5EF4-FFF2-40B4-BE49-F238E27FC236}">
                      <a16:creationId xmlns:a16="http://schemas.microsoft.com/office/drawing/2014/main" id="{0BDD9E77-D002-4C3B-83A2-1575F8BE1748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lightningBol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7948617-3708-42EE-AA31-B117C7047F8B}"/>
                    </a:ext>
                  </a:extLst>
                </p:cNvPr>
                <p:cNvSpPr/>
                <p:nvPr/>
              </p:nvSpPr>
              <p:spPr>
                <a:xfrm>
                  <a:off x="5896962" y="594568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E3280BB-CB2E-46A2-A5DA-D6D0A6FA29F0}"/>
                  </a:ext>
                </a:extLst>
              </p:cNvPr>
              <p:cNvGrpSpPr/>
              <p:nvPr/>
            </p:nvGrpSpPr>
            <p:grpSpPr>
              <a:xfrm>
                <a:off x="11176862" y="2931742"/>
                <a:ext cx="765564" cy="400110"/>
                <a:chOff x="5461136" y="594568"/>
                <a:chExt cx="765564" cy="400110"/>
              </a:xfrm>
            </p:grpSpPr>
            <p:sp>
              <p:nvSpPr>
                <p:cNvPr id="93" name="Heart 92">
                  <a:extLst>
                    <a:ext uri="{FF2B5EF4-FFF2-40B4-BE49-F238E27FC236}">
                      <a16:creationId xmlns:a16="http://schemas.microsoft.com/office/drawing/2014/main" id="{D84F6DFC-8B2C-461E-BCF4-B54433D8CA04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hear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7846B42D-A77C-4038-840C-FB5264B88B1D}"/>
                    </a:ext>
                  </a:extLst>
                </p:cNvPr>
                <p:cNvSpPr/>
                <p:nvPr/>
              </p:nvSpPr>
              <p:spPr>
                <a:xfrm>
                  <a:off x="5897764" y="594568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3</a:t>
                  </a:r>
                  <a:endPara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6C8554E-9B26-48D3-BA91-D6C67A1CB24A}"/>
                </a:ext>
              </a:extLst>
            </p:cNvPr>
            <p:cNvGrpSpPr/>
            <p:nvPr/>
          </p:nvGrpSpPr>
          <p:grpSpPr>
            <a:xfrm>
              <a:off x="5053812" y="1156487"/>
              <a:ext cx="2084377" cy="300586"/>
              <a:chOff x="5239731" y="1156487"/>
              <a:chExt cx="2084377" cy="30058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F5D62A1-AD8B-4246-ACAC-3D8987350D3C}"/>
                  </a:ext>
                </a:extLst>
              </p:cNvPr>
              <p:cNvGrpSpPr/>
              <p:nvPr/>
            </p:nvGrpSpPr>
            <p:grpSpPr>
              <a:xfrm>
                <a:off x="5239731" y="1218140"/>
                <a:ext cx="1706365" cy="177281"/>
                <a:chOff x="2268476" y="727788"/>
                <a:chExt cx="6381001" cy="154888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1271590E-6CCA-4A7F-90AA-F5F6B65BB433}"/>
                    </a:ext>
                  </a:extLst>
                </p:cNvPr>
                <p:cNvSpPr/>
                <p:nvPr/>
              </p:nvSpPr>
              <p:spPr>
                <a:xfrm>
                  <a:off x="2268476" y="727788"/>
                  <a:ext cx="6381001" cy="15488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C3136E4-B62E-4120-B02F-7AD00FF6469D}"/>
                    </a:ext>
                  </a:extLst>
                </p:cNvPr>
                <p:cNvSpPr/>
                <p:nvPr/>
              </p:nvSpPr>
              <p:spPr>
                <a:xfrm>
                  <a:off x="2511069" y="942392"/>
                  <a:ext cx="3311233" cy="111967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110" name="Teardrop 109">
                <a:extLst>
                  <a:ext uri="{FF2B5EF4-FFF2-40B4-BE49-F238E27FC236}">
                    <a16:creationId xmlns:a16="http://schemas.microsoft.com/office/drawing/2014/main" id="{47151B53-806F-4D43-ACF9-5794E2D7AF3F}"/>
                  </a:ext>
                </a:extLst>
              </p:cNvPr>
              <p:cNvSpPr/>
              <p:nvPr/>
            </p:nvSpPr>
            <p:spPr>
              <a:xfrm>
                <a:off x="7023522" y="1156487"/>
                <a:ext cx="300586" cy="300586"/>
              </a:xfrm>
              <a:prstGeom prst="teardrop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56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0D36672-0579-4BB1-80D7-6F161F6BD48A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4476000" y="549000"/>
            <a:chExt cx="3240000" cy="5760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6C344C9-31C5-4C4F-917C-5E8ED18334B9}"/>
                </a:ext>
              </a:extLst>
            </p:cNvPr>
            <p:cNvSpPr/>
            <p:nvPr/>
          </p:nvSpPr>
          <p:spPr>
            <a:xfrm>
              <a:off x="4476000" y="549000"/>
              <a:ext cx="3240000" cy="576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8150AD5-4687-4D51-AF61-292FD72DA04C}"/>
                </a:ext>
              </a:extLst>
            </p:cNvPr>
            <p:cNvGrpSpPr/>
            <p:nvPr/>
          </p:nvGrpSpPr>
          <p:grpSpPr>
            <a:xfrm>
              <a:off x="5740107" y="3646849"/>
              <a:ext cx="775996" cy="1179671"/>
              <a:chOff x="1091682" y="1562878"/>
              <a:chExt cx="2845836" cy="4338734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A086CB-763F-46B2-9A09-CDFBEC9F2483}"/>
                  </a:ext>
                </a:extLst>
              </p:cNvPr>
              <p:cNvSpPr/>
              <p:nvPr/>
            </p:nvSpPr>
            <p:spPr>
              <a:xfrm>
                <a:off x="1558212" y="2099388"/>
                <a:ext cx="1912776" cy="3265714"/>
              </a:xfrm>
              <a:prstGeom prst="rect">
                <a:avLst/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3802D3B6-773E-47CD-BA2A-711008360F53}"/>
                  </a:ext>
                </a:extLst>
              </p:cNvPr>
              <p:cNvSpPr/>
              <p:nvPr/>
            </p:nvSpPr>
            <p:spPr>
              <a:xfrm>
                <a:off x="1091682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47A2BE45-850C-4A54-A12F-C66D6E081315}"/>
                  </a:ext>
                </a:extLst>
              </p:cNvPr>
              <p:cNvSpPr/>
              <p:nvPr/>
            </p:nvSpPr>
            <p:spPr>
              <a:xfrm>
                <a:off x="3542938" y="1562878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B54072CF-FC94-400B-BFBC-1078F4350FD1}"/>
                  </a:ext>
                </a:extLst>
              </p:cNvPr>
              <p:cNvSpPr/>
              <p:nvPr/>
            </p:nvSpPr>
            <p:spPr>
              <a:xfrm>
                <a:off x="1091682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F9DC2479-1954-4C69-B6BF-69F40A9746DC}"/>
                  </a:ext>
                </a:extLst>
              </p:cNvPr>
              <p:cNvSpPr/>
              <p:nvPr/>
            </p:nvSpPr>
            <p:spPr>
              <a:xfrm>
                <a:off x="3542938" y="4828592"/>
                <a:ext cx="394580" cy="1073020"/>
              </a:xfrm>
              <a:prstGeom prst="roundRect">
                <a:avLst>
                  <a:gd name="adj" fmla="val 50000"/>
                </a:avLst>
              </a:prstGeom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C512297-3AB3-40CB-9D13-0128891DBE0E}"/>
                </a:ext>
              </a:extLst>
            </p:cNvPr>
            <p:cNvGrpSpPr/>
            <p:nvPr/>
          </p:nvGrpSpPr>
          <p:grpSpPr>
            <a:xfrm>
              <a:off x="4725186" y="5134086"/>
              <a:ext cx="1255626" cy="537351"/>
              <a:chOff x="1621793" y="3868532"/>
              <a:chExt cx="1942816" cy="831438"/>
            </a:xfrm>
          </p:grpSpPr>
          <p:sp>
            <p:nvSpPr>
              <p:cNvPr id="94" name="Arrow: Chevron 93">
                <a:extLst>
                  <a:ext uri="{FF2B5EF4-FFF2-40B4-BE49-F238E27FC236}">
                    <a16:creationId xmlns:a16="http://schemas.microsoft.com/office/drawing/2014/main" id="{E34DFC89-426A-419A-8364-7801BD6C870F}"/>
                  </a:ext>
                </a:extLst>
              </p:cNvPr>
              <p:cNvSpPr/>
              <p:nvPr/>
            </p:nvSpPr>
            <p:spPr>
              <a:xfrm>
                <a:off x="2733171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95" name="Arrow: Chevron 94">
                <a:extLst>
                  <a:ext uri="{FF2B5EF4-FFF2-40B4-BE49-F238E27FC236}">
                    <a16:creationId xmlns:a16="http://schemas.microsoft.com/office/drawing/2014/main" id="{5C5C054F-97DF-405B-A114-4A8EF03D8328}"/>
                  </a:ext>
                </a:extLst>
              </p:cNvPr>
              <p:cNvSpPr/>
              <p:nvPr/>
            </p:nvSpPr>
            <p:spPr>
              <a:xfrm rot="10800000">
                <a:off x="1621793" y="3868532"/>
                <a:ext cx="831438" cy="831438"/>
              </a:xfrm>
              <a:prstGeom prst="chevron">
                <a:avLst/>
              </a:prstGeom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51373B7-D513-4EED-8014-2B3D705277F7}"/>
                </a:ext>
              </a:extLst>
            </p:cNvPr>
            <p:cNvGrpSpPr/>
            <p:nvPr/>
          </p:nvGrpSpPr>
          <p:grpSpPr>
            <a:xfrm>
              <a:off x="6729201" y="4712407"/>
              <a:ext cx="585441" cy="1380707"/>
              <a:chOff x="3276874" y="4489978"/>
              <a:chExt cx="585441" cy="138070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D0A9F006-4626-46BD-A4F8-AC54E8E6EEB1}"/>
                  </a:ext>
                </a:extLst>
              </p:cNvPr>
              <p:cNvSpPr/>
              <p:nvPr/>
            </p:nvSpPr>
            <p:spPr>
              <a:xfrm>
                <a:off x="3276874" y="4489978"/>
                <a:ext cx="585441" cy="585441"/>
              </a:xfrm>
              <a:prstGeom prst="ellipse">
                <a:avLst/>
              </a:prstGeom>
              <a:solidFill>
                <a:srgbClr val="00B05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A</a:t>
                </a: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E62DFD5-23FC-4200-8382-CBA57DF4F8E6}"/>
                  </a:ext>
                </a:extLst>
              </p:cNvPr>
              <p:cNvSpPr/>
              <p:nvPr/>
            </p:nvSpPr>
            <p:spPr>
              <a:xfrm>
                <a:off x="3276874" y="5285244"/>
                <a:ext cx="585441" cy="58544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b="1" dirty="0">
                    <a:latin typeface="Montserrat" panose="00000500000000000000" pitchFamily="2" charset="0"/>
                  </a:rPr>
                  <a:t>B</a:t>
                </a:r>
              </a:p>
            </p:txBody>
          </p:sp>
        </p:grpSp>
        <p:sp>
          <p:nvSpPr>
            <p:cNvPr id="76" name="Lightning Bolt 75">
              <a:extLst>
                <a:ext uri="{FF2B5EF4-FFF2-40B4-BE49-F238E27FC236}">
                  <a16:creationId xmlns:a16="http://schemas.microsoft.com/office/drawing/2014/main" id="{613D7D32-6453-4DC9-8B8D-56A4D2F83DB7}"/>
                </a:ext>
              </a:extLst>
            </p:cNvPr>
            <p:cNvSpPr/>
            <p:nvPr/>
          </p:nvSpPr>
          <p:spPr>
            <a:xfrm>
              <a:off x="5542608" y="2113508"/>
              <a:ext cx="1170992" cy="1170992"/>
            </a:xfrm>
            <a:prstGeom prst="lightningBol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scene3d>
              <a:camera prst="isometricBottomDown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6AE75DA-AAF3-497B-B58F-2D1EB06ECD77}"/>
                </a:ext>
              </a:extLst>
            </p:cNvPr>
            <p:cNvGrpSpPr/>
            <p:nvPr/>
          </p:nvGrpSpPr>
          <p:grpSpPr>
            <a:xfrm>
              <a:off x="4831207" y="659105"/>
              <a:ext cx="2529586" cy="411768"/>
              <a:chOff x="9412840" y="2931742"/>
              <a:chExt cx="2529586" cy="411768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07FEBCD-E174-4F78-9787-5EA0A26E9548}"/>
                  </a:ext>
                </a:extLst>
              </p:cNvPr>
              <p:cNvGrpSpPr/>
              <p:nvPr/>
            </p:nvGrpSpPr>
            <p:grpSpPr>
              <a:xfrm>
                <a:off x="9412840" y="2943400"/>
                <a:ext cx="851325" cy="400110"/>
                <a:chOff x="5461136" y="594568"/>
                <a:chExt cx="851325" cy="400110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43A188-9245-4E07-9F79-CA4D75896E05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ellipse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ECE2AFC9-5C31-4454-B52A-41D2876C17E7}"/>
                    </a:ext>
                  </a:extLst>
                </p:cNvPr>
                <p:cNvSpPr/>
                <p:nvPr/>
              </p:nvSpPr>
              <p:spPr>
                <a:xfrm>
                  <a:off x="5812003" y="594568"/>
                  <a:ext cx="500458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50</a:t>
                  </a: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06A4F79-EA5E-4995-9E77-BA9C61B2F44C}"/>
                  </a:ext>
                </a:extLst>
              </p:cNvPr>
              <p:cNvGrpSpPr/>
              <p:nvPr/>
            </p:nvGrpSpPr>
            <p:grpSpPr>
              <a:xfrm>
                <a:off x="10337331" y="2931742"/>
                <a:ext cx="766366" cy="400110"/>
                <a:chOff x="5461136" y="594568"/>
                <a:chExt cx="766366" cy="400110"/>
              </a:xfrm>
            </p:grpSpPr>
            <p:sp>
              <p:nvSpPr>
                <p:cNvPr id="88" name="Lightning Bolt 87">
                  <a:extLst>
                    <a:ext uri="{FF2B5EF4-FFF2-40B4-BE49-F238E27FC236}">
                      <a16:creationId xmlns:a16="http://schemas.microsoft.com/office/drawing/2014/main" id="{679339DF-455C-4F7E-A49A-344D83C83477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lightningBol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E8E129F-A945-4D28-9307-01536857BBBC}"/>
                    </a:ext>
                  </a:extLst>
                </p:cNvPr>
                <p:cNvSpPr/>
                <p:nvPr/>
              </p:nvSpPr>
              <p:spPr>
                <a:xfrm>
                  <a:off x="5896962" y="594568"/>
                  <a:ext cx="330540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b="0" cap="none" spc="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2</a:t>
                  </a:r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8CB1ECB-9FC5-4458-BE82-EB0508FCA6DD}"/>
                  </a:ext>
                </a:extLst>
              </p:cNvPr>
              <p:cNvGrpSpPr/>
              <p:nvPr/>
            </p:nvGrpSpPr>
            <p:grpSpPr>
              <a:xfrm>
                <a:off x="11176862" y="2931742"/>
                <a:ext cx="765564" cy="400110"/>
                <a:chOff x="5461136" y="594568"/>
                <a:chExt cx="765564" cy="400110"/>
              </a:xfrm>
            </p:grpSpPr>
            <p:sp>
              <p:nvSpPr>
                <p:cNvPr id="86" name="Heart 85">
                  <a:extLst>
                    <a:ext uri="{FF2B5EF4-FFF2-40B4-BE49-F238E27FC236}">
                      <a16:creationId xmlns:a16="http://schemas.microsoft.com/office/drawing/2014/main" id="{7905438F-1888-4EEF-BC82-7B5762C8A27F}"/>
                    </a:ext>
                  </a:extLst>
                </p:cNvPr>
                <p:cNvSpPr/>
                <p:nvPr/>
              </p:nvSpPr>
              <p:spPr>
                <a:xfrm>
                  <a:off x="5461136" y="617668"/>
                  <a:ext cx="350867" cy="350867"/>
                </a:xfrm>
                <a:prstGeom prst="heart">
                  <a:avLst/>
                </a:prstGeom>
                <a:scene3d>
                  <a:camera prst="perspectiveHeroicExtremeLeftFacing"/>
                  <a:lightRig rig="threePt" dir="t"/>
                </a:scene3d>
                <a:sp3d>
                  <a:bevelT prst="slope"/>
                </a:sp3d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A8B48540-C742-4D0E-86DB-69B7F437C5C1}"/>
                    </a:ext>
                  </a:extLst>
                </p:cNvPr>
                <p:cNvSpPr/>
                <p:nvPr/>
              </p:nvSpPr>
              <p:spPr>
                <a:xfrm>
                  <a:off x="5897764" y="594568"/>
                  <a:ext cx="328936" cy="40011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2000" dirty="0">
                      <a:ln w="0"/>
                      <a:solidFill>
                        <a:schemeClr val="accent4">
                          <a:lumMod val="50000"/>
                        </a:schemeClr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Montserrat" panose="00000500000000000000" pitchFamily="2" charset="0"/>
                    </a:rPr>
                    <a:t>3</a:t>
                  </a:r>
                  <a:endParaRPr lang="en-US" sz="2000" b="0" cap="none" spc="0" dirty="0">
                    <a:ln w="0"/>
                    <a:solidFill>
                      <a:schemeClr val="accent4">
                        <a:lumMod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Montserrat" panose="00000500000000000000" pitchFamily="2" charset="0"/>
                  </a:endParaRP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667C54D-31C6-41B0-8B67-A469D4F811C3}"/>
                </a:ext>
              </a:extLst>
            </p:cNvPr>
            <p:cNvGrpSpPr/>
            <p:nvPr/>
          </p:nvGrpSpPr>
          <p:grpSpPr>
            <a:xfrm>
              <a:off x="5053812" y="1156487"/>
              <a:ext cx="2084377" cy="300586"/>
              <a:chOff x="5239731" y="1156487"/>
              <a:chExt cx="2084377" cy="300586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D0E3DCB-A361-40FF-9100-47508F05882C}"/>
                  </a:ext>
                </a:extLst>
              </p:cNvPr>
              <p:cNvGrpSpPr/>
              <p:nvPr/>
            </p:nvGrpSpPr>
            <p:grpSpPr>
              <a:xfrm>
                <a:off x="5239731" y="1218140"/>
                <a:ext cx="1706365" cy="177281"/>
                <a:chOff x="2268476" y="727788"/>
                <a:chExt cx="6381001" cy="1548881"/>
              </a:xfrm>
            </p:grpSpPr>
            <p:sp>
              <p:nvSpPr>
                <p:cNvPr id="81" name="Rectangle: Rounded Corners 80">
                  <a:extLst>
                    <a:ext uri="{FF2B5EF4-FFF2-40B4-BE49-F238E27FC236}">
                      <a16:creationId xmlns:a16="http://schemas.microsoft.com/office/drawing/2014/main" id="{5055CA02-56F1-49AC-9A20-96BB3E4FFB59}"/>
                    </a:ext>
                  </a:extLst>
                </p:cNvPr>
                <p:cNvSpPr/>
                <p:nvPr/>
              </p:nvSpPr>
              <p:spPr>
                <a:xfrm>
                  <a:off x="2268476" y="727788"/>
                  <a:ext cx="6381001" cy="154888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82" name="Rectangle: Rounded Corners 81">
                  <a:extLst>
                    <a:ext uri="{FF2B5EF4-FFF2-40B4-BE49-F238E27FC236}">
                      <a16:creationId xmlns:a16="http://schemas.microsoft.com/office/drawing/2014/main" id="{2A788B97-8513-4E9E-B320-338625AAAA17}"/>
                    </a:ext>
                  </a:extLst>
                </p:cNvPr>
                <p:cNvSpPr/>
                <p:nvPr/>
              </p:nvSpPr>
              <p:spPr>
                <a:xfrm>
                  <a:off x="2511069" y="942392"/>
                  <a:ext cx="3311233" cy="111967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sp>
            <p:nvSpPr>
              <p:cNvPr id="80" name="Teardrop 79">
                <a:extLst>
                  <a:ext uri="{FF2B5EF4-FFF2-40B4-BE49-F238E27FC236}">
                    <a16:creationId xmlns:a16="http://schemas.microsoft.com/office/drawing/2014/main" id="{77E2AB3C-A680-4891-8986-B25C1331E742}"/>
                  </a:ext>
                </a:extLst>
              </p:cNvPr>
              <p:cNvSpPr/>
              <p:nvPr/>
            </p:nvSpPr>
            <p:spPr>
              <a:xfrm>
                <a:off x="7023522" y="1156487"/>
                <a:ext cx="300586" cy="300586"/>
              </a:xfrm>
              <a:prstGeom prst="teardrop">
                <a:avLst/>
              </a:prstGeom>
              <a:scene3d>
                <a:camera prst="orthographicFront"/>
                <a:lightRig rig="threePt" dir="t"/>
              </a:scene3d>
              <a:sp3d>
                <a:bevelT w="114300" prst="artDeco"/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5335C8-88DC-4B69-A563-ABED118D7888}"/>
              </a:ext>
            </a:extLst>
          </p:cNvPr>
          <p:cNvGrpSpPr/>
          <p:nvPr/>
        </p:nvGrpSpPr>
        <p:grpSpPr>
          <a:xfrm>
            <a:off x="4476000" y="549000"/>
            <a:ext cx="3240000" cy="5760000"/>
            <a:chOff x="13392388" y="281858"/>
            <a:chExt cx="3240000" cy="576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E0DFA5-5EB5-479E-98AB-BECE518CF30A}"/>
                </a:ext>
              </a:extLst>
            </p:cNvPr>
            <p:cNvSpPr/>
            <p:nvPr/>
          </p:nvSpPr>
          <p:spPr>
            <a:xfrm>
              <a:off x="13392388" y="281858"/>
              <a:ext cx="3240000" cy="5760000"/>
            </a:xfrm>
            <a:prstGeom prst="rect">
              <a:avLst/>
            </a:prstGeom>
            <a:solidFill>
              <a:srgbClr val="40404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45852A-AEC0-4A7D-8A24-A659ABBEDC45}"/>
                </a:ext>
              </a:extLst>
            </p:cNvPr>
            <p:cNvGrpSpPr/>
            <p:nvPr/>
          </p:nvGrpSpPr>
          <p:grpSpPr>
            <a:xfrm>
              <a:off x="13595386" y="1180824"/>
              <a:ext cx="2823282" cy="4465052"/>
              <a:chOff x="13595386" y="1180824"/>
              <a:chExt cx="2823282" cy="446505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D97B4B67-F716-450D-9683-9B75272CCD09}"/>
                  </a:ext>
                </a:extLst>
              </p:cNvPr>
              <p:cNvSpPr/>
              <p:nvPr/>
            </p:nvSpPr>
            <p:spPr>
              <a:xfrm>
                <a:off x="13595386" y="1452461"/>
                <a:ext cx="2823282" cy="3921778"/>
              </a:xfrm>
              <a:prstGeom prst="roundRect">
                <a:avLst>
                  <a:gd name="adj" fmla="val 6091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BE2970-EA15-496D-AD7D-560F93B7CD2D}"/>
                  </a:ext>
                </a:extLst>
              </p:cNvPr>
              <p:cNvSpPr txBox="1"/>
              <p:nvPr/>
            </p:nvSpPr>
            <p:spPr>
              <a:xfrm>
                <a:off x="13837591" y="2292755"/>
                <a:ext cx="2388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Question 1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1481C13-B249-48EE-92CC-9F4794A799BC}"/>
                  </a:ext>
                </a:extLst>
              </p:cNvPr>
              <p:cNvSpPr/>
              <p:nvPr/>
            </p:nvSpPr>
            <p:spPr>
              <a:xfrm>
                <a:off x="14706236" y="1180824"/>
                <a:ext cx="642916" cy="6429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sz="105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" panose="00000500000000000000" pitchFamily="2" charset="0"/>
                  </a:rPr>
                  <a:t>5.5s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FBEA34-DAFD-4F2E-95DD-629D0C28D8D1}"/>
                  </a:ext>
                </a:extLst>
              </p:cNvPr>
              <p:cNvSpPr txBox="1"/>
              <p:nvPr/>
            </p:nvSpPr>
            <p:spPr>
              <a:xfrm>
                <a:off x="13837591" y="3459522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1</a:t>
                </a:r>
              </a:p>
            </p:txBody>
          </p:sp>
          <p:sp>
            <p:nvSpPr>
              <p:cNvPr id="28" name="Star: 7 Points 27">
                <a:extLst>
                  <a:ext uri="{FF2B5EF4-FFF2-40B4-BE49-F238E27FC236}">
                    <a16:creationId xmlns:a16="http://schemas.microsoft.com/office/drawing/2014/main" id="{0E5B580C-9DA5-4A43-88B8-CAAA15C3AE99}"/>
                  </a:ext>
                </a:extLst>
              </p:cNvPr>
              <p:cNvSpPr/>
              <p:nvPr/>
            </p:nvSpPr>
            <p:spPr>
              <a:xfrm>
                <a:off x="14738350" y="5108523"/>
                <a:ext cx="537353" cy="537353"/>
              </a:xfrm>
              <a:prstGeom prst="star7">
                <a:avLst/>
              </a:prstGeom>
              <a:solidFill>
                <a:srgbClr val="00B0F0"/>
              </a:solidFill>
              <a:scene3d>
                <a:camera prst="orthographicFront"/>
                <a:lightRig rig="threePt" dir="t"/>
              </a:scene3d>
              <a:sp3d>
                <a:bevelT w="139700" h="139700" prst="divo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>
                    <a:latin typeface="Montserrat" panose="00000500000000000000" pitchFamily="2" charset="0"/>
                  </a:rPr>
                  <a:t>H</a:t>
                </a:r>
                <a:endParaRPr lang="en-PH" sz="500" b="1"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01F8BE4-7C19-4491-A9D8-1E1D43D95C1F}"/>
                  </a:ext>
                </a:extLst>
              </p:cNvPr>
              <p:cNvSpPr txBox="1"/>
              <p:nvPr/>
            </p:nvSpPr>
            <p:spPr>
              <a:xfrm>
                <a:off x="13837591" y="3962466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B903D2-E62C-489B-8E6C-090BBCDAFB37}"/>
                  </a:ext>
                </a:extLst>
              </p:cNvPr>
              <p:cNvSpPr txBox="1"/>
              <p:nvPr/>
            </p:nvSpPr>
            <p:spPr>
              <a:xfrm>
                <a:off x="13837591" y="4486394"/>
                <a:ext cx="2388078" cy="430054"/>
              </a:xfrm>
              <a:prstGeom prst="roundRect">
                <a:avLst>
                  <a:gd name="adj" fmla="val 24882"/>
                </a:avLst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Choice 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934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Nommel Isanar Lavapie Amolat</dc:creator>
  <cp:lastModifiedBy>Nommel Isanar Lavapie Amolat</cp:lastModifiedBy>
  <cp:revision>14</cp:revision>
  <dcterms:created xsi:type="dcterms:W3CDTF">2021-04-15T12:08:23Z</dcterms:created>
  <dcterms:modified xsi:type="dcterms:W3CDTF">2021-04-27T10:51:30Z</dcterms:modified>
</cp:coreProperties>
</file>