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5fe6ee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5fe6ee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5fe6ee6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d5fe6ee6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5fe6ee6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5fe6ee6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d5fe6ee6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d5fe6ee6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d5fe6ee6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d5fe6ee6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Частотный анализ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 как некоторые люди читают тексты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3925" y="2537250"/>
            <a:ext cx="4284900" cy="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Цели и задачи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Цель - создать программу, которая могла бы анализировать текст, приблизительно как на картинках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Задача 1 - Добавить возможность проводить частотный анализ текста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Задача 2 - Добавить возможность проводить анализ количества слов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Задача 3 - добавить визуальную составляющую к коду.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92850" y="930500"/>
            <a:ext cx="2342700" cy="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00" y="2728175"/>
            <a:ext cx="3419300" cy="24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46611"/>
            <a:ext cx="3732150" cy="139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206175" y="264500"/>
            <a:ext cx="3071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Стек технологий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428475" y="822475"/>
            <a:ext cx="26265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Благодаря силе Python и TKinter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Получилось создать программу с простой визуализацией и с полностью выполненными требованиями для проекта</a:t>
            </a:r>
            <a:endParaRPr sz="11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15263"/>
            <a:ext cx="2953950" cy="184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251" y="2315270"/>
            <a:ext cx="2953948" cy="166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900" y="2315275"/>
            <a:ext cx="2731650" cy="209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080025" y="359075"/>
            <a:ext cx="305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Примеры работы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6875"/>
            <a:ext cx="5042050" cy="3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350" y="966875"/>
            <a:ext cx="3796650" cy="3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06550" y="402725"/>
            <a:ext cx="319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Планы на будущее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206550" y="1229875"/>
            <a:ext cx="76257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Улучшение визуала.</a:t>
            </a:r>
            <a:endParaRPr sz="40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Сейчас это ничем не примечательная программа, можно даже предположить что это сделано на коленке студентом в последний день.</a:t>
            </a:r>
            <a:endParaRPr sz="400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5575" y="1127650"/>
            <a:ext cx="821100" cy="821100"/>
          </a:xfrm>
          <a:prstGeom prst="diamon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85575" y="2123975"/>
            <a:ext cx="821100" cy="821100"/>
          </a:xfrm>
          <a:prstGeom prst="diamon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85575" y="3120300"/>
            <a:ext cx="821100" cy="821100"/>
          </a:xfrm>
          <a:prstGeom prst="diamon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206550" y="2123975"/>
            <a:ext cx="7218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Добавить возможность "попробовать расшифровать" текст.</a:t>
            </a:r>
            <a:endParaRPr sz="105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Расшифровать симметричные шифры: шифр Цезаря, или шифр замещения ROT13, а также шифры Вижинера и Плейфера вполне можно расшифровать при помощи частотного криптоанализа, хотя это и займет достаточно долгое время.</a:t>
            </a:r>
            <a:endParaRPr sz="105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206675" y="3120300"/>
            <a:ext cx="69549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шрифта в файле.</a:t>
            </a:r>
            <a:endParaRPr sz="105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1F5FE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Возможно, при помощи fontTools можно сверить метаданные о шрифтах и сказать, какой из них используется в файле.</a:t>
            </a:r>
            <a:endParaRPr sz="1050">
              <a:solidFill>
                <a:srgbClr val="E1F5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254400" y="3120300"/>
            <a:ext cx="7122300" cy="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254400" y="1948750"/>
            <a:ext cx="7122300" cy="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695450" y="1359375"/>
            <a:ext cx="5753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796950" y="2066125"/>
            <a:ext cx="4983600" cy="7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223000" y="2349850"/>
            <a:ext cx="2131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E1F5FE"/>
                </a:solidFill>
              </a:rPr>
              <a:t>Презентацию подготовил</a:t>
            </a:r>
            <a:endParaRPr sz="1350">
              <a:solidFill>
                <a:srgbClr val="E1F5F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E1F5FE"/>
                </a:solidFill>
              </a:rPr>
              <a:t>Котенко Игорь</a:t>
            </a:r>
            <a:endParaRPr sz="1350">
              <a:solidFill>
                <a:srgbClr val="E1F5F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E1F5FE"/>
                </a:solidFill>
              </a:rPr>
              <a:t>Новочеркасск, 2024 год.</a:t>
            </a:r>
            <a:endParaRPr sz="1350">
              <a:solidFill>
                <a:srgbClr val="E1F5F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