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25E94-1E27-4D65-8696-8888EF42E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74554D-ADAE-45D7-AF35-0D6139F9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D3203B-95CB-48B3-AEAF-4586B552C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36A-0B12-4146-8596-514B160EAE7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4196FB-C96E-40C7-A777-AC0ED323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9CD7D-BD87-48C0-85B3-6B4D2189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F45-39DA-4232-9FF0-A7CAD7A3C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7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A9709-3CE5-481F-8EAD-FF2BC5F6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A9CB13-1CEB-42BA-950C-F4263AE97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DC0CA-5E82-4305-90A3-750CB2E46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36A-0B12-4146-8596-514B160EAE7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4C7F3-2DDC-4EBF-8A92-BA85E252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6D0A3-89F8-4633-8BFF-838255CD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F45-39DA-4232-9FF0-A7CAD7A3C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44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AAE3FE-83AE-494C-8B28-72D1B1522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A397AF-D57F-4E89-8858-758045725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F00C8-D150-4CE2-B1CB-D441863A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36A-0B12-4146-8596-514B160EAE7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195791-AD1E-49D9-9B9F-BDD07CD4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61E0E-ED1C-4DF5-9EAE-38C6316E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F45-39DA-4232-9FF0-A7CAD7A3C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AD526-8911-4288-98CB-0EEF6019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74C100-223B-4445-81DD-1EA88B68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5C3D73-FB43-450C-ABAE-2C1A8BDA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36A-0B12-4146-8596-514B160EAE7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3A8DB-EAE5-4E8D-A5B7-E2638A8F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ECCD3-5549-4692-9BF9-217C23A4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F45-39DA-4232-9FF0-A7CAD7A3C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0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2C566-21F0-4C1E-BC5C-FF2C6FF1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DF108-D38A-4955-8F02-947A93B4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E719E-E74E-42F8-B37D-E8D6813A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36A-0B12-4146-8596-514B160EAE7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9D554-5610-46DC-AAF5-78C01F6A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C3756-74CF-4444-8EE9-E9326C4A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F45-39DA-4232-9FF0-A7CAD7A3C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9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5BE5-86D1-44BE-931F-6B1271E7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B53DB-20FE-42E0-8785-6E8E66F81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7E0E55-32FB-4700-9133-5459435B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5D0420-600F-4A25-B71C-D35FA5BE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36A-0B12-4146-8596-514B160EAE7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F10EF7-20C5-419C-8901-C76EFDBBA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79D91B-FC58-4E54-BBF1-5AB09188C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F45-39DA-4232-9FF0-A7CAD7A3C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03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1D62-521C-430D-959D-523C7393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6F0BD-14D7-4FFA-ADBB-C26C3269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ADAD8D-E58F-4229-AA33-7D9A310D1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01BC4E-6FFC-4D98-8FB8-34B6AE89F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780141-1A20-478A-A8B4-005D7DE22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95AE81-4D69-4299-91AD-30F7E4F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36A-0B12-4146-8596-514B160EAE7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E40FA6-BD52-430F-A5E3-98594F7B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272222-F932-4210-A591-5A586ACE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F45-39DA-4232-9FF0-A7CAD7A3C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15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A2289-B9C2-44AC-8EF5-A9415A04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A8F397-04A6-440A-B17F-4405FC8C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36A-0B12-4146-8596-514B160EAE7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C1EE92-58BF-42A5-8D7D-76199804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970DB-D4FC-433F-9981-B5FDA94C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F45-39DA-4232-9FF0-A7CAD7A3C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785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830D9E-3C5F-4084-81AF-603ECCD4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36A-0B12-4146-8596-514B160EAE7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9051AA-C802-4FB7-AFF9-4A3AA67E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EE3C87-7B13-4183-9DE7-FCEB8F68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F45-39DA-4232-9FF0-A7CAD7A3C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94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452908-8DBE-4A0F-9BF0-7E45A15D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DD83F-F891-4048-9CC1-D3599E9C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7B370-249A-48D1-A24B-BAEC65A6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5EC121-D082-4B61-B83B-59C050E5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36A-0B12-4146-8596-514B160EAE7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B03627-E050-46D5-8BFE-AD0C7C6D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79D4F3-68F2-42C6-AA68-F1005CB9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F45-39DA-4232-9FF0-A7CAD7A3C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46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09181-3334-4CE1-9D59-E7D234C8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C93EC0-D16F-43E6-BF41-D08EEFACE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AB11A8-14BF-4116-BE39-E51C7EC4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B8391E-F9EF-4713-B0CE-FC80A98B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36A-0B12-4146-8596-514B160EAE7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53D07-2C67-4919-8635-109AB8DA5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DC258B-8F5C-42C2-9FAD-60659EAA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3F45-39DA-4232-9FF0-A7CAD7A3C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3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F5F084-3788-46F0-891B-5706D57A3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280E7A-09DD-4ACE-B45F-271B3551D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3898E-FF8F-4442-BFCB-9C4DC3A50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A36A-0B12-4146-8596-514B160EAE75}" type="datetimeFigureOut">
              <a:rPr lang="ko-KR" altLang="en-US" smtClean="0"/>
              <a:t>2018-02-20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FDC97-95E1-4DDB-A331-E6B66DEB5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EE1E68-6E6B-4019-972F-10A77BCF5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3F45-39DA-4232-9FF0-A7CAD7A3C0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8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B468502-D889-4240-81B7-65D01809150E}"/>
              </a:ext>
            </a:extLst>
          </p:cNvPr>
          <p:cNvSpPr/>
          <p:nvPr/>
        </p:nvSpPr>
        <p:spPr>
          <a:xfrm>
            <a:off x="1935152" y="4007523"/>
            <a:ext cx="2859918" cy="1497779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클립아트이(가) 표시된 사진&#10;&#10;매우 높은 신뢰도로 생성된 설명">
            <a:extLst>
              <a:ext uri="{FF2B5EF4-FFF2-40B4-BE49-F238E27FC236}">
                <a16:creationId xmlns:a16="http://schemas.microsoft.com/office/drawing/2014/main" id="{37EA926A-1948-432B-B86F-C6F51EEE2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226" y="4239887"/>
            <a:ext cx="2905274" cy="1367144"/>
          </a:xfrm>
          <a:prstGeom prst="rect">
            <a:avLst/>
          </a:prstGeom>
        </p:spPr>
      </p:pic>
      <p:pic>
        <p:nvPicPr>
          <p:cNvPr id="6" name="그림 5" descr="클립아트이(가) 표시된 사진&#10;&#10;높은 신뢰도로 생성된 설명">
            <a:extLst>
              <a:ext uri="{FF2B5EF4-FFF2-40B4-BE49-F238E27FC236}">
                <a16:creationId xmlns:a16="http://schemas.microsoft.com/office/drawing/2014/main" id="{6C0F08F3-0870-4D0C-BB6B-C616EAD8B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703" y="1225131"/>
            <a:ext cx="2112010" cy="1273023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1CE0281-F780-44CA-8967-F174F1564C82}"/>
              </a:ext>
            </a:extLst>
          </p:cNvPr>
          <p:cNvCxnSpPr/>
          <p:nvPr/>
        </p:nvCxnSpPr>
        <p:spPr>
          <a:xfrm>
            <a:off x="508000" y="571500"/>
            <a:ext cx="2400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388B2A3-306B-4187-B64B-BF2617FDEFD2}"/>
              </a:ext>
            </a:extLst>
          </p:cNvPr>
          <p:cNvCxnSpPr>
            <a:cxnSpLocks/>
          </p:cNvCxnSpPr>
          <p:nvPr/>
        </p:nvCxnSpPr>
        <p:spPr>
          <a:xfrm>
            <a:off x="3251200" y="571500"/>
            <a:ext cx="8242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E5E3AB1-6ECC-46B7-B29A-B424044E544C}"/>
              </a:ext>
            </a:extLst>
          </p:cNvPr>
          <p:cNvGrpSpPr/>
          <p:nvPr/>
        </p:nvGrpSpPr>
        <p:grpSpPr>
          <a:xfrm>
            <a:off x="1334987" y="4156249"/>
            <a:ext cx="1200330" cy="1200330"/>
            <a:chOff x="806445" y="7969347"/>
            <a:chExt cx="1200330" cy="1200330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268CE85-F016-4AC8-B130-3D6217216D38}"/>
                </a:ext>
              </a:extLst>
            </p:cNvPr>
            <p:cNvSpPr/>
            <p:nvPr/>
          </p:nvSpPr>
          <p:spPr>
            <a:xfrm>
              <a:off x="806445" y="7969347"/>
              <a:ext cx="1200330" cy="12003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F0B2B3C-893E-4C0C-8813-A7765717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445" y="7969347"/>
              <a:ext cx="1200330" cy="120033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B6A39-4D6C-4898-8353-AB6FBD0CCACF}"/>
              </a:ext>
            </a:extLst>
          </p:cNvPr>
          <p:cNvSpPr txBox="1"/>
          <p:nvPr/>
        </p:nvSpPr>
        <p:spPr>
          <a:xfrm>
            <a:off x="2732712" y="1975296"/>
            <a:ext cx="1651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7-</a:t>
            </a:r>
            <a:r>
              <a:rPr lang="ko-KR" altLang="en-US" dirty="0"/>
              <a:t>세그먼트</a:t>
            </a:r>
            <a:endParaRPr lang="en-US" altLang="ko-KR" dirty="0"/>
          </a:p>
          <a:p>
            <a:r>
              <a:rPr lang="ko-KR" altLang="en-US" dirty="0" err="1"/>
              <a:t>열전사</a:t>
            </a:r>
            <a:r>
              <a:rPr lang="ko-KR" altLang="en-US" dirty="0"/>
              <a:t> 프린터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B4D4A-FE00-4A15-8528-B5FE0008B84C}"/>
              </a:ext>
            </a:extLst>
          </p:cNvPr>
          <p:cNvSpPr txBox="1"/>
          <p:nvPr/>
        </p:nvSpPr>
        <p:spPr>
          <a:xfrm>
            <a:off x="2665823" y="4156249"/>
            <a:ext cx="1946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Google</a:t>
            </a:r>
            <a:r>
              <a:rPr lang="ko-KR" altLang="en-US" dirty="0"/>
              <a:t>지도 표시</a:t>
            </a:r>
            <a:endParaRPr lang="en-US" altLang="ko-KR" dirty="0"/>
          </a:p>
          <a:p>
            <a:r>
              <a:rPr lang="en-US" altLang="ko-KR" dirty="0"/>
              <a:t>QR</a:t>
            </a:r>
            <a:r>
              <a:rPr lang="ko-KR" altLang="en-US" dirty="0"/>
              <a:t>코드 스캔</a:t>
            </a:r>
            <a:endParaRPr lang="en-US" altLang="ko-KR" dirty="0"/>
          </a:p>
          <a:p>
            <a:r>
              <a:rPr lang="ko-KR" altLang="en-US" dirty="0"/>
              <a:t>소켓 통신</a:t>
            </a:r>
            <a:endParaRPr lang="en-US" altLang="ko-KR" dirty="0"/>
          </a:p>
          <a:p>
            <a:r>
              <a:rPr lang="ko-KR" altLang="en-US" dirty="0"/>
              <a:t>계정 관리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8968B5-4409-410D-96A2-E887CC2AF686}"/>
              </a:ext>
            </a:extLst>
          </p:cNvPr>
          <p:cNvSpPr txBox="1"/>
          <p:nvPr/>
        </p:nvSpPr>
        <p:spPr>
          <a:xfrm>
            <a:off x="1350543" y="3094469"/>
            <a:ext cx="116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Arduino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F06A70-C183-44A8-BA3F-86D94FF68A6A}"/>
              </a:ext>
            </a:extLst>
          </p:cNvPr>
          <p:cNvSpPr txBox="1"/>
          <p:nvPr/>
        </p:nvSpPr>
        <p:spPr>
          <a:xfrm>
            <a:off x="1372306" y="5553978"/>
            <a:ext cx="11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Android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126CA5-0811-4B66-9860-EE4F003D1D39}"/>
              </a:ext>
            </a:extLst>
          </p:cNvPr>
          <p:cNvSpPr txBox="1"/>
          <p:nvPr/>
        </p:nvSpPr>
        <p:spPr>
          <a:xfrm>
            <a:off x="9463287" y="2567311"/>
            <a:ext cx="10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Server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628D4B-EE13-4FC1-8365-00B96C97F156}"/>
              </a:ext>
            </a:extLst>
          </p:cNvPr>
          <p:cNvSpPr txBox="1"/>
          <p:nvPr/>
        </p:nvSpPr>
        <p:spPr>
          <a:xfrm>
            <a:off x="9353076" y="5629128"/>
            <a:ext cx="137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Database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E6B17D51-42CE-4D53-94B2-AD455D8DAC6E}"/>
              </a:ext>
            </a:extLst>
          </p:cNvPr>
          <p:cNvSpPr/>
          <p:nvPr/>
        </p:nvSpPr>
        <p:spPr>
          <a:xfrm>
            <a:off x="1933075" y="1549573"/>
            <a:ext cx="2859918" cy="1497779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C5F8830-0CFA-4D4C-90C9-BFEA2715B74A}"/>
              </a:ext>
            </a:extLst>
          </p:cNvPr>
          <p:cNvGrpSpPr/>
          <p:nvPr/>
        </p:nvGrpSpPr>
        <p:grpSpPr>
          <a:xfrm>
            <a:off x="1164248" y="1517382"/>
            <a:ext cx="1579126" cy="1577087"/>
            <a:chOff x="505961" y="7197744"/>
            <a:chExt cx="1579126" cy="157708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2C147A2-8C87-4392-8F64-FC44E091EAEF}"/>
                </a:ext>
              </a:extLst>
            </p:cNvPr>
            <p:cNvSpPr/>
            <p:nvPr/>
          </p:nvSpPr>
          <p:spPr>
            <a:xfrm>
              <a:off x="505961" y="7376644"/>
              <a:ext cx="1577087" cy="1192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3C495BA-60EA-43FE-95BE-36DF37FE2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000" y="7197744"/>
              <a:ext cx="1577087" cy="1577087"/>
            </a:xfrm>
            <a:prstGeom prst="rect">
              <a:avLst/>
            </a:prstGeom>
          </p:spPr>
        </p:pic>
      </p:grp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0DBD7C3E-2093-4E79-8142-411D19217E19}"/>
              </a:ext>
            </a:extLst>
          </p:cNvPr>
          <p:cNvSpPr/>
          <p:nvPr/>
        </p:nvSpPr>
        <p:spPr>
          <a:xfrm>
            <a:off x="698500" y="1087091"/>
            <a:ext cx="4680891" cy="5068344"/>
          </a:xfrm>
          <a:prstGeom prst="roundRect">
            <a:avLst/>
          </a:prstGeom>
          <a:noFill/>
          <a:ln w="508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13693A-BC6D-402D-BF4B-43F932E869EE}"/>
              </a:ext>
            </a:extLst>
          </p:cNvPr>
          <p:cNvSpPr txBox="1"/>
          <p:nvPr/>
        </p:nvSpPr>
        <p:spPr>
          <a:xfrm>
            <a:off x="2651659" y="61836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User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2A9719A-1105-4329-A065-0C35C9CE3BDD}"/>
              </a:ext>
            </a:extLst>
          </p:cNvPr>
          <p:cNvCxnSpPr>
            <a:cxnSpLocks/>
          </p:cNvCxnSpPr>
          <p:nvPr/>
        </p:nvCxnSpPr>
        <p:spPr>
          <a:xfrm flipH="1">
            <a:off x="5715000" y="1757242"/>
            <a:ext cx="2888466" cy="0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FF7270-72EF-4BB1-818A-9A532A601DD4}"/>
              </a:ext>
            </a:extLst>
          </p:cNvPr>
          <p:cNvCxnSpPr>
            <a:cxnSpLocks/>
          </p:cNvCxnSpPr>
          <p:nvPr/>
        </p:nvCxnSpPr>
        <p:spPr>
          <a:xfrm flipH="1">
            <a:off x="5775960" y="1964698"/>
            <a:ext cx="2888466" cy="0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F21E58C4-7D7F-4CF4-813A-D2E5091E9DDC}"/>
              </a:ext>
            </a:extLst>
          </p:cNvPr>
          <p:cNvCxnSpPr>
            <a:cxnSpLocks/>
          </p:cNvCxnSpPr>
          <p:nvPr/>
        </p:nvCxnSpPr>
        <p:spPr>
          <a:xfrm flipH="1">
            <a:off x="4792993" y="2352091"/>
            <a:ext cx="3871433" cy="2153819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F30D6E0-CA22-43D6-BD0B-478BAB75EA0E}"/>
              </a:ext>
            </a:extLst>
          </p:cNvPr>
          <p:cNvCxnSpPr>
            <a:cxnSpLocks/>
          </p:cNvCxnSpPr>
          <p:nvPr/>
        </p:nvCxnSpPr>
        <p:spPr>
          <a:xfrm>
            <a:off x="9905685" y="3062592"/>
            <a:ext cx="0" cy="1621865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67EF7C6-2828-4E0F-B968-65B79AE25F1E}"/>
              </a:ext>
            </a:extLst>
          </p:cNvPr>
          <p:cNvCxnSpPr>
            <a:cxnSpLocks/>
          </p:cNvCxnSpPr>
          <p:nvPr/>
        </p:nvCxnSpPr>
        <p:spPr>
          <a:xfrm>
            <a:off x="10086580" y="3016275"/>
            <a:ext cx="0" cy="1621865"/>
          </a:xfrm>
          <a:prstGeom prst="straightConnector1">
            <a:avLst/>
          </a:prstGeom>
          <a:ln w="50800" cap="rnd">
            <a:solidFill>
              <a:schemeClr val="bg1">
                <a:lumMod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말풍선: 타원형 70">
            <a:extLst>
              <a:ext uri="{FF2B5EF4-FFF2-40B4-BE49-F238E27FC236}">
                <a16:creationId xmlns:a16="http://schemas.microsoft.com/office/drawing/2014/main" id="{B9E7C5A2-0D00-4408-B4A5-49C091C178CF}"/>
              </a:ext>
            </a:extLst>
          </p:cNvPr>
          <p:cNvSpPr/>
          <p:nvPr/>
        </p:nvSpPr>
        <p:spPr>
          <a:xfrm>
            <a:off x="6247194" y="863577"/>
            <a:ext cx="2175957" cy="676833"/>
          </a:xfrm>
          <a:prstGeom prst="wedgeEllipseCallou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대기번호 발행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현 순번 정보 제공</a:t>
            </a:r>
          </a:p>
        </p:txBody>
      </p:sp>
      <p:sp>
        <p:nvSpPr>
          <p:cNvPr id="72" name="말풍선: 타원형 71">
            <a:extLst>
              <a:ext uri="{FF2B5EF4-FFF2-40B4-BE49-F238E27FC236}">
                <a16:creationId xmlns:a16="http://schemas.microsoft.com/office/drawing/2014/main" id="{243BB42C-704D-4A6C-82CC-78FD70B252E6}"/>
              </a:ext>
            </a:extLst>
          </p:cNvPr>
          <p:cNvSpPr/>
          <p:nvPr/>
        </p:nvSpPr>
        <p:spPr>
          <a:xfrm>
            <a:off x="5528064" y="4027113"/>
            <a:ext cx="2175957" cy="676833"/>
          </a:xfrm>
          <a:prstGeom prst="wedgeEllipseCallout">
            <a:avLst>
              <a:gd name="adj1" fmla="val -14530"/>
              <a:gd name="adj2" fmla="val -74851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은행 위치</a:t>
            </a:r>
            <a:r>
              <a:rPr lang="en-US" altLang="ko-KR" sz="1200" dirty="0">
                <a:solidFill>
                  <a:schemeClr val="tx1"/>
                </a:solidFill>
              </a:rPr>
              <a:t>, QR, </a:t>
            </a:r>
            <a:r>
              <a:rPr lang="ko-KR" altLang="en-US" sz="1200" dirty="0">
                <a:solidFill>
                  <a:schemeClr val="tx1"/>
                </a:solidFill>
              </a:rPr>
              <a:t>계정 정보 및 서비스제공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3" name="말풍선: 타원형 72">
            <a:extLst>
              <a:ext uri="{FF2B5EF4-FFF2-40B4-BE49-F238E27FC236}">
                <a16:creationId xmlns:a16="http://schemas.microsoft.com/office/drawing/2014/main" id="{F9CC515B-EE0F-4802-8F59-E13939273AFB}"/>
              </a:ext>
            </a:extLst>
          </p:cNvPr>
          <p:cNvSpPr/>
          <p:nvPr/>
        </p:nvSpPr>
        <p:spPr>
          <a:xfrm>
            <a:off x="10256849" y="3478621"/>
            <a:ext cx="1828472" cy="677628"/>
          </a:xfrm>
          <a:prstGeom prst="wedgeEllipseCallout">
            <a:avLst>
              <a:gd name="adj1" fmla="val -48901"/>
              <a:gd name="adj2" fmla="val -4271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저장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 제공</a:t>
            </a:r>
          </a:p>
        </p:txBody>
      </p:sp>
      <p:sp>
        <p:nvSpPr>
          <p:cNvPr id="74" name="말풍선: 타원형 73">
            <a:extLst>
              <a:ext uri="{FF2B5EF4-FFF2-40B4-BE49-F238E27FC236}">
                <a16:creationId xmlns:a16="http://schemas.microsoft.com/office/drawing/2014/main" id="{62386F9D-C779-4944-8EAC-414C3C688ECE}"/>
              </a:ext>
            </a:extLst>
          </p:cNvPr>
          <p:cNvSpPr/>
          <p:nvPr/>
        </p:nvSpPr>
        <p:spPr>
          <a:xfrm>
            <a:off x="5842028" y="2392998"/>
            <a:ext cx="1806870" cy="475075"/>
          </a:xfrm>
          <a:prstGeom prst="wedgeEllipseCallout">
            <a:avLst>
              <a:gd name="adj1" fmla="val 10375"/>
              <a:gd name="adj2" fmla="val -78648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대기번호 요청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5" name="말풍선: 타원형 74">
            <a:extLst>
              <a:ext uri="{FF2B5EF4-FFF2-40B4-BE49-F238E27FC236}">
                <a16:creationId xmlns:a16="http://schemas.microsoft.com/office/drawing/2014/main" id="{B7D572ED-6EF2-4227-9529-B32E53A5474B}"/>
              </a:ext>
            </a:extLst>
          </p:cNvPr>
          <p:cNvSpPr/>
          <p:nvPr/>
        </p:nvSpPr>
        <p:spPr>
          <a:xfrm>
            <a:off x="7940039" y="3229699"/>
            <a:ext cx="1804157" cy="773639"/>
          </a:xfrm>
          <a:prstGeom prst="wedgeEllipseCallout">
            <a:avLst>
              <a:gd name="adj1" fmla="val 49450"/>
              <a:gd name="adj2" fmla="val 49755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정보 갱신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유저정보 관리</a:t>
            </a:r>
          </a:p>
        </p:txBody>
      </p:sp>
    </p:spTree>
    <p:extLst>
      <p:ext uri="{BB962C8B-B14F-4D97-AF65-F5344CB8AC3E}">
        <p14:creationId xmlns:p14="http://schemas.microsoft.com/office/powerpoint/2010/main" val="28754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Arial Black</vt:lpstr>
      <vt:lpstr>맑은 고딕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백승제</dc:creator>
  <cp:lastModifiedBy>백승제</cp:lastModifiedBy>
  <cp:revision>1</cp:revision>
  <dcterms:created xsi:type="dcterms:W3CDTF">2018-02-19T22:29:43Z</dcterms:created>
  <dcterms:modified xsi:type="dcterms:W3CDTF">2018-02-19T22:29:56Z</dcterms:modified>
</cp:coreProperties>
</file>