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E49C4-6C27-4744-903E-E9FA3A4B297E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088D6-543B-4F38-8584-72DBDB7EE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57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4/app/NotificationCompat.Builder.html?hl=ko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android.com/guide/topics/ui/notifiers/notifications.html#CreateNotificati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hlinkClick r:id="rId3"/>
              </a:rPr>
              <a:t>https://developer.android.com/reference/android/support/v4/app/NotificationCompat.Builder.html?hl=ko</a:t>
            </a: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hlinkClick r:id="rId4"/>
              </a:rPr>
              <a:t>https://developer.android.com/guide/topics/ui/notifiers/notifications.html#CreateNotification</a:t>
            </a:r>
            <a:endParaRPr lang="ko-KR" altLang="en-US" sz="120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20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4A6C1-7268-4AEC-AAA4-2CF436A49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74081D-82E3-40E0-B744-B714F6D34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AF9F9-0BE3-42FD-B667-44C505D5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5F1F-1D29-4F9C-9782-CFE8415F0249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C99AA-707A-4F71-9133-47E5D84D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4A13A-D976-461B-B743-903A385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EAF2-0D37-4325-8B91-CF25707C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9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3E971-5E80-4C56-AAA4-C18B86ED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9ED57-9C7F-410C-9F0E-6939D0DD5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91B25-7F55-435D-8FC4-E522F93A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5F1F-1D29-4F9C-9782-CFE8415F0249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D26ED-9CCE-4A21-9035-2B28C83B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7C55C3-88B2-4136-8DE7-B4DE445D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EAF2-0D37-4325-8B91-CF25707C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42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7834DA-3FD8-4D25-984C-8757A7D68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37467B-7D2F-49D5-B7DC-F044629AE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B10F2-3BC7-42F7-B6BF-F8EF00C1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5F1F-1D29-4F9C-9782-CFE8415F0249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B034C-B4E6-4530-B41D-7E6308C1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97EAC-308C-46C6-8007-80058AC7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EAF2-0D37-4325-8B91-CF25707C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1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1E8A8-E767-4D71-B768-F2B3EFF0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95B5A-7BCA-4A32-AF2D-F2E254D5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475A94-DA36-481B-99D7-A7078D57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5F1F-1D29-4F9C-9782-CFE8415F0249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F2F72-0059-4E6D-936E-26B56727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5B76A7-BFD7-4D87-8453-0771FD6D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EAF2-0D37-4325-8B91-CF25707C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3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456E3-5FD1-4C9D-A8CA-726F370C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DD7A79-464C-4A41-BA5B-E4F5E7A72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7D471-6648-495F-B44B-7B4FB9A8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5F1F-1D29-4F9C-9782-CFE8415F0249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BEBCA-B75B-4BF6-A47A-7DF4B196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0A2F3-CA07-4132-8FB2-7C4A02E1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EAF2-0D37-4325-8B91-CF25707C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B431-7DC3-47CF-A973-E5B0C2BF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93D4E0-7273-4782-AB9A-44AAB4B24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43339A-3E16-4E68-ACB6-0BEB55FD2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247E91-ABBC-4FE2-A255-69206275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5F1F-1D29-4F9C-9782-CFE8415F0249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1D5609-B28B-4818-BE4A-18F1C736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443EBE-8D36-4AA0-9989-E335C333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EAF2-0D37-4325-8B91-CF25707C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62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731A4-944C-44A8-B416-7DE8D542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40CA22-6CD9-43AC-BF14-C2266F3B8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DDADB8-6415-41DC-A875-F934312C1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F57C1A-00A7-425A-9E28-1016DD259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BE865A-216A-45F2-A6C2-2233F7BAC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411A52-AB47-46CD-ACAA-F34CC3EC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5F1F-1D29-4F9C-9782-CFE8415F0249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3E51A5-37AA-4222-AF15-6EBE3645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E2AB63-3980-4EF7-8D89-0CCF5B59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EAF2-0D37-4325-8B91-CF25707C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10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6EBE5-3F63-4745-B6C9-4D3ADE9C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2DEF0A-D7A6-4D2C-9C56-BEAE9A14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5F1F-1D29-4F9C-9782-CFE8415F0249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31291A-D638-4A96-8C37-68FAB89D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2D523C-6EC4-4383-BE93-9752CFEC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EAF2-0D37-4325-8B91-CF25707C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7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5F7F9F-52F9-4F5A-8D25-01D47F73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5F1F-1D29-4F9C-9782-CFE8415F0249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CC57E1-2FCF-44AF-ABDE-5F698DA1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839D51-D89A-440E-B3EE-C9D2AA08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EAF2-0D37-4325-8B91-CF25707C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18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FF354-D7FD-4084-8145-764C0C0E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87B9E3-8BEB-443C-98CF-DEEB54E9B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11769C-F9E8-4004-B135-F1E26FE50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AFD3E-15F1-4597-9754-212E5C6E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5F1F-1D29-4F9C-9782-CFE8415F0249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F8D7E-9227-41F3-8654-91B7810E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58450E-5534-4651-9DB9-DDFB0C9D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EAF2-0D37-4325-8B91-CF25707C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42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F8FA0-CB21-405F-A209-CB0C615A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1F952B-51E2-40E8-BFC7-5F416F3CF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B6CE1C-AC97-4BA7-885F-AFC10E90A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F04F3D-5C50-4A5D-B303-CC3525BB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5F1F-1D29-4F9C-9782-CFE8415F0249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E3FE1F-2514-46DA-A508-EA0EDED9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A2A39-E2B4-475E-B467-782EF6EC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EAF2-0D37-4325-8B91-CF25707C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75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FA4C1B-96C3-4FB1-92E6-A74C2520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D7546D-E67A-4D2C-B14D-8CFC9F46D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4A380-03CD-482A-A67B-E0F681048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85F1F-1D29-4F9C-9782-CFE8415F0249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F5F87-E425-468A-A432-8696A1D9A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89D6FE-2144-4F59-A3A4-1979219C2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AEAF2-0D37-4325-8B91-CF25707C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80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08574B3-EF4C-4A20-A11E-B558E6FD8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922721"/>
              </p:ext>
            </p:extLst>
          </p:nvPr>
        </p:nvGraphicFramePr>
        <p:xfrm>
          <a:off x="1577473" y="1344948"/>
          <a:ext cx="9037054" cy="51457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2422">
                  <a:extLst>
                    <a:ext uri="{9D8B030D-6E8A-4147-A177-3AD203B41FA5}">
                      <a16:colId xmlns:a16="http://schemas.microsoft.com/office/drawing/2014/main" val="2715664998"/>
                    </a:ext>
                  </a:extLst>
                </a:gridCol>
                <a:gridCol w="6844632">
                  <a:extLst>
                    <a:ext uri="{9D8B030D-6E8A-4147-A177-3AD203B41FA5}">
                      <a16:colId xmlns:a16="http://schemas.microsoft.com/office/drawing/2014/main" val="2427494812"/>
                    </a:ext>
                  </a:extLst>
                </a:gridCol>
              </a:tblGrid>
              <a:tr h="4290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클래스명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791119"/>
                  </a:ext>
                </a:extLst>
              </a:tr>
              <a:tr h="43579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3262"/>
                  </a:ext>
                </a:extLst>
              </a:tr>
              <a:tr h="1732654">
                <a:tc gridSpan="2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dirty="0" err="1"/>
                        <a:t>wait_num</a:t>
                      </a:r>
                      <a:r>
                        <a:rPr lang="en-US" altLang="ko-KR" dirty="0"/>
                        <a:t> // </a:t>
                      </a:r>
                      <a:r>
                        <a:rPr lang="ko-KR" altLang="en-US" dirty="0"/>
                        <a:t>현재 대기번호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dirty="0" err="1"/>
                        <a:t>wait_person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//</a:t>
                      </a:r>
                      <a:r>
                        <a:rPr lang="ko-KR" altLang="en-US" dirty="0"/>
                        <a:t> 현재 대기인원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dirty="0" err="1"/>
                        <a:t>wait_time</a:t>
                      </a:r>
                      <a:r>
                        <a:rPr lang="en-US" altLang="ko-KR" dirty="0"/>
                        <a:t> // </a:t>
                      </a:r>
                      <a:r>
                        <a:rPr lang="ko-KR" altLang="en-US" dirty="0"/>
                        <a:t>예상 대기시간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dirty="0" err="1"/>
                        <a:t>gen_QR</a:t>
                      </a:r>
                      <a:r>
                        <a:rPr lang="en-US" altLang="ko-KR" dirty="0"/>
                        <a:t> // QR</a:t>
                      </a:r>
                      <a:r>
                        <a:rPr lang="ko-KR" altLang="en-US" dirty="0"/>
                        <a:t>코드 생성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10355"/>
                  </a:ext>
                </a:extLst>
              </a:tr>
              <a:tr h="44917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오퍼레이션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35623"/>
                  </a:ext>
                </a:extLst>
              </a:tr>
              <a:tr h="2099149">
                <a:tc gridSpan="2"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boldOn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boldOff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사이에 출력하는 글자를 굵게 하여 출력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underlinOn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underlineOff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//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사이에 출력하는 글자에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밑줄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setSize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 ‘) //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글자크기 지정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justify(‘ ’)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출력할 글자위치 지정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printBitmap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//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이미지 출력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75964"/>
                  </a:ext>
                </a:extLst>
              </a:tr>
            </a:tbl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1CE0281-F780-44CA-8967-F174F1564C82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388B2A3-306B-4187-B64B-BF2617FDEFD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A37AF7-CA90-4E44-8E84-EC8188ECB967}"/>
              </a:ext>
            </a:extLst>
          </p:cNvPr>
          <p:cNvSpPr txBox="1"/>
          <p:nvPr/>
        </p:nvSpPr>
        <p:spPr>
          <a:xfrm>
            <a:off x="457204" y="147935"/>
            <a:ext cx="4157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04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구성도 및 모듈 상세 설계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0A5491-14AD-4E25-B960-FE3A74409FED}"/>
              </a:ext>
            </a:extLst>
          </p:cNvPr>
          <p:cNvSpPr/>
          <p:nvPr/>
        </p:nvSpPr>
        <p:spPr>
          <a:xfrm>
            <a:off x="1577473" y="883282"/>
            <a:ext cx="3812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b="1" i="0" dirty="0" err="1"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아두이노</a:t>
            </a:r>
            <a:r>
              <a:rPr lang="ko-KR" altLang="en-US" sz="2400" b="1" i="0" dirty="0"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b="1" i="0" dirty="0"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– </a:t>
            </a:r>
            <a:r>
              <a:rPr lang="en-US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Print</a:t>
            </a:r>
            <a:r>
              <a:rPr lang="ko-KR" altLang="en-US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클래스</a:t>
            </a:r>
            <a:endParaRPr lang="ko-KR" altLang="en-US" sz="2400" b="1" i="0" dirty="0">
              <a:effectLst/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954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133</Words>
  <Application>Microsoft Office PowerPoint</Application>
  <PresentationFormat>와이드스크린</PresentationFormat>
  <Paragraphs>18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-윤고딕330</vt:lpstr>
      <vt:lpstr>Arial</vt:lpstr>
      <vt:lpstr>Wingdings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백승제</dc:creator>
  <cp:lastModifiedBy>백승제</cp:lastModifiedBy>
  <cp:revision>11</cp:revision>
  <dcterms:created xsi:type="dcterms:W3CDTF">2018-02-20T07:46:52Z</dcterms:created>
  <dcterms:modified xsi:type="dcterms:W3CDTF">2018-02-20T13:41:43Z</dcterms:modified>
</cp:coreProperties>
</file>