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53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4E5C-CE55-4E52-8C59-B16B48D6E641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7E66-38AE-4A7E-9B8C-991B8E61D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3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4E5C-CE55-4E52-8C59-B16B48D6E641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7E66-38AE-4A7E-9B8C-991B8E61D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5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4E5C-CE55-4E52-8C59-B16B48D6E641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7E66-38AE-4A7E-9B8C-991B8E61D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9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4E5C-CE55-4E52-8C59-B16B48D6E641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7E66-38AE-4A7E-9B8C-991B8E61D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7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4E5C-CE55-4E52-8C59-B16B48D6E641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7E66-38AE-4A7E-9B8C-991B8E61D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4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4E5C-CE55-4E52-8C59-B16B48D6E641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7E66-38AE-4A7E-9B8C-991B8E61D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93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4E5C-CE55-4E52-8C59-B16B48D6E641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7E66-38AE-4A7E-9B8C-991B8E61D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3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4E5C-CE55-4E52-8C59-B16B48D6E641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7E66-38AE-4A7E-9B8C-991B8E61D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33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4E5C-CE55-4E52-8C59-B16B48D6E641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7E66-38AE-4A7E-9B8C-991B8E61D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9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4E5C-CE55-4E52-8C59-B16B48D6E641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7E66-38AE-4A7E-9B8C-991B8E61D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65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4E5C-CE55-4E52-8C59-B16B48D6E641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7E66-38AE-4A7E-9B8C-991B8E61D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99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E5C-CE55-4E52-8C59-B16B48D6E641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B7E66-38AE-4A7E-9B8C-991B8E61D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8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714705" y="772549"/>
            <a:ext cx="4145280" cy="5674761"/>
            <a:chOff x="3820370" y="805500"/>
            <a:chExt cx="4145280" cy="5674761"/>
          </a:xfrm>
        </p:grpSpPr>
        <p:grpSp>
          <p:nvGrpSpPr>
            <p:cNvPr id="3" name="그룹 2"/>
            <p:cNvGrpSpPr/>
            <p:nvPr/>
          </p:nvGrpSpPr>
          <p:grpSpPr>
            <a:xfrm>
              <a:off x="3820370" y="805500"/>
              <a:ext cx="4145280" cy="5674761"/>
              <a:chOff x="3820370" y="805500"/>
              <a:chExt cx="4145280" cy="5674761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3820370" y="805500"/>
                <a:ext cx="4145280" cy="5674761"/>
                <a:chOff x="3820370" y="805500"/>
                <a:chExt cx="4145280" cy="5674761"/>
              </a:xfrm>
            </p:grpSpPr>
            <p:grpSp>
              <p:nvGrpSpPr>
                <p:cNvPr id="6" name="그룹 5"/>
                <p:cNvGrpSpPr/>
                <p:nvPr/>
              </p:nvGrpSpPr>
              <p:grpSpPr>
                <a:xfrm>
                  <a:off x="3820370" y="805500"/>
                  <a:ext cx="4145280" cy="5674761"/>
                  <a:chOff x="3680410" y="227002"/>
                  <a:chExt cx="4145280" cy="5674761"/>
                </a:xfrm>
              </p:grpSpPr>
              <p:pic>
                <p:nvPicPr>
                  <p:cNvPr id="4" name="그림 3">
                    <a:extLst>
                      <a:ext uri="{FF2B5EF4-FFF2-40B4-BE49-F238E27FC236}">
                        <a16:creationId xmlns="" xmlns:a16="http://schemas.microsoft.com/office/drawing/2014/main" id="{CCECCA9B-2551-4063-B056-52A91FA5E6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680410" y="227002"/>
                    <a:ext cx="4145280" cy="5674761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</p:pic>
              <p:pic>
                <p:nvPicPr>
                  <p:cNvPr id="5" name="그림 4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272838" y="942392"/>
                    <a:ext cx="3105150" cy="439471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" name="직사각형 12"/>
                <p:cNvSpPr/>
                <p:nvPr/>
              </p:nvSpPr>
              <p:spPr>
                <a:xfrm>
                  <a:off x="6493658" y="4677530"/>
                  <a:ext cx="630301" cy="4729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" name="직사각형 1"/>
              <p:cNvSpPr/>
              <p:nvPr/>
            </p:nvSpPr>
            <p:spPr>
              <a:xfrm>
                <a:off x="4795934" y="2279904"/>
                <a:ext cx="946498" cy="280416"/>
              </a:xfrm>
              <a:prstGeom prst="rect">
                <a:avLst/>
              </a:prstGeom>
              <a:solidFill>
                <a:srgbClr val="D65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467736" y="2920483"/>
              <a:ext cx="1656223" cy="110799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 smtClean="0"/>
                <a:t>123</a:t>
              </a:r>
              <a:endParaRPr lang="ko-KR" altLang="en-US" sz="66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95934" y="3097016"/>
              <a:ext cx="80021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C00000"/>
                  </a:solidFill>
                </a:rPr>
                <a:t>접수번호</a:t>
              </a:r>
              <a:endParaRPr lang="ko-KR" alt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95934" y="4023066"/>
              <a:ext cx="12170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C00000"/>
                  </a:solidFill>
                </a:rPr>
                <a:t>현재 대기 인원</a:t>
              </a:r>
              <a:endParaRPr lang="ko-KR" alt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95934" y="4677530"/>
              <a:ext cx="12170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C00000"/>
                  </a:solidFill>
                </a:rPr>
                <a:t>예상 대기 시간</a:t>
              </a:r>
              <a:endParaRPr lang="ko-KR" alt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93658" y="4076005"/>
              <a:ext cx="6303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/>
                <a:t>23</a:t>
              </a:r>
              <a:endParaRPr lang="ko-KR" altLang="en-US" sz="30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0410" y="4824025"/>
              <a:ext cx="17235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/>
                <a:t>00:05:00</a:t>
              </a:r>
              <a:endParaRPr lang="ko-KR" altLang="en-US" sz="30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95934" y="2344028"/>
              <a:ext cx="646331" cy="276999"/>
            </a:xfrm>
            <a:prstGeom prst="rect">
              <a:avLst/>
            </a:prstGeom>
            <a:solidFill>
              <a:srgbClr val="D6534C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접수중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03630" y="2138960"/>
              <a:ext cx="853119" cy="553998"/>
            </a:xfrm>
            <a:prstGeom prst="rect">
              <a:avLst/>
            </a:prstGeom>
            <a:solidFill>
              <a:srgbClr val="D6534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bg1"/>
                  </a:solidFill>
                </a:rPr>
                <a:t>100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6186616" y="1993557"/>
            <a:ext cx="3764692" cy="1515762"/>
          </a:xfrm>
          <a:prstGeom prst="roundRect">
            <a:avLst>
              <a:gd name="adj" fmla="val 74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376113" y="2152905"/>
            <a:ext cx="282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회원님의 접수차례가 되었습니다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376113" y="2522237"/>
            <a:ext cx="1704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연장하시겠습니까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543751" y="3100278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아니요     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44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19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종415-37</dc:creator>
  <cp:lastModifiedBy>종415-37</cp:lastModifiedBy>
  <cp:revision>6</cp:revision>
  <dcterms:created xsi:type="dcterms:W3CDTF">2018-01-23T03:49:20Z</dcterms:created>
  <dcterms:modified xsi:type="dcterms:W3CDTF">2018-01-23T05:49:35Z</dcterms:modified>
</cp:coreProperties>
</file>