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2" r:id="rId4"/>
    <p:sldId id="257" r:id="rId5"/>
    <p:sldId id="258" r:id="rId6"/>
    <p:sldId id="264" r:id="rId7"/>
    <p:sldId id="265" r:id="rId8"/>
    <p:sldId id="259" r:id="rId9"/>
    <p:sldId id="260" r:id="rId10"/>
    <p:sldId id="266" r:id="rId11"/>
    <p:sldId id="267" r:id="rId12"/>
    <p:sldId id="262" r:id="rId13"/>
    <p:sldId id="273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C022C-8542-1F4B-B491-9566EEC42D80}" v="21" dt="2025-02-17T13:30:24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E4E56-2C82-459B-A19D-485FCB4A59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DE2F3F-A23E-4E91-AF90-EB0529C11987}">
      <dgm:prSet/>
      <dgm:spPr/>
      <dgm:t>
        <a:bodyPr/>
        <a:lstStyle/>
        <a:p>
          <a:r>
            <a:rPr lang="de-DE" baseline="0"/>
            <a:t>Startseite </a:t>
          </a:r>
        </a:p>
        <a:p>
          <a:r>
            <a:rPr lang="de-DE" baseline="0"/>
            <a:t>(bsl-maps.com)</a:t>
          </a:r>
          <a:endParaRPr lang="en-US"/>
        </a:p>
      </dgm:t>
    </dgm:pt>
    <dgm:pt modelId="{F26BE4F4-B8FF-4EBD-93F9-D9B3F6206C56}" type="parTrans" cxnId="{DC4D0DEA-6E28-4CD7-9852-F83CE9A6443F}">
      <dgm:prSet/>
      <dgm:spPr/>
      <dgm:t>
        <a:bodyPr/>
        <a:lstStyle/>
        <a:p>
          <a:endParaRPr lang="en-US"/>
        </a:p>
      </dgm:t>
    </dgm:pt>
    <dgm:pt modelId="{97D1FAF7-C237-4F2F-AF25-A888313A9C01}" type="sibTrans" cxnId="{DC4D0DEA-6E28-4CD7-9852-F83CE9A6443F}">
      <dgm:prSet/>
      <dgm:spPr/>
      <dgm:t>
        <a:bodyPr/>
        <a:lstStyle/>
        <a:p>
          <a:endParaRPr lang="en-US"/>
        </a:p>
      </dgm:t>
    </dgm:pt>
    <dgm:pt modelId="{A74384C0-C425-4AF6-A7A5-D15E74C7602E}">
      <dgm:prSet/>
      <dgm:spPr/>
      <dgm:t>
        <a:bodyPr/>
        <a:lstStyle/>
        <a:p>
          <a:r>
            <a:rPr lang="de-DE" baseline="0" dirty="0"/>
            <a:t>Karte </a:t>
          </a:r>
        </a:p>
        <a:p>
          <a:r>
            <a:rPr lang="de-DE" baseline="0" dirty="0"/>
            <a:t>(</a:t>
          </a:r>
          <a:r>
            <a:rPr lang="de-DE" baseline="0" dirty="0" err="1"/>
            <a:t>map.bsl-maps.com</a:t>
          </a:r>
          <a:r>
            <a:rPr lang="de-DE" baseline="0" dirty="0"/>
            <a:t>)</a:t>
          </a:r>
          <a:endParaRPr lang="en-US" dirty="0"/>
        </a:p>
      </dgm:t>
    </dgm:pt>
    <dgm:pt modelId="{E9954747-A2DE-46BF-B6DC-CC25E2F6B4ED}" type="parTrans" cxnId="{D2248261-FC9A-4DAC-8034-718A005E9973}">
      <dgm:prSet/>
      <dgm:spPr/>
      <dgm:t>
        <a:bodyPr/>
        <a:lstStyle/>
        <a:p>
          <a:endParaRPr lang="en-US"/>
        </a:p>
      </dgm:t>
    </dgm:pt>
    <dgm:pt modelId="{4EC3830F-5FB1-4F28-B517-901AC28E2C8B}" type="sibTrans" cxnId="{D2248261-FC9A-4DAC-8034-718A005E9973}">
      <dgm:prSet/>
      <dgm:spPr/>
      <dgm:t>
        <a:bodyPr/>
        <a:lstStyle/>
        <a:p>
          <a:endParaRPr lang="en-US"/>
        </a:p>
      </dgm:t>
    </dgm:pt>
    <dgm:pt modelId="{1CD168A9-2AB1-42CF-AB42-3BC180C7903B}">
      <dgm:prSet/>
      <dgm:spPr/>
      <dgm:t>
        <a:bodyPr/>
        <a:lstStyle/>
        <a:p>
          <a:r>
            <a:rPr lang="de-DE" dirty="0" err="1"/>
            <a:t>Adminpanel</a:t>
          </a:r>
          <a:r>
            <a:rPr lang="de-DE" baseline="0" dirty="0"/>
            <a:t> </a:t>
          </a:r>
        </a:p>
        <a:p>
          <a:r>
            <a:rPr lang="de-DE" baseline="0" dirty="0"/>
            <a:t>(</a:t>
          </a:r>
          <a:r>
            <a:rPr lang="de-DE" baseline="0" dirty="0" err="1"/>
            <a:t>admin.bsl-maps.com</a:t>
          </a:r>
          <a:r>
            <a:rPr lang="de-DE" baseline="0" dirty="0"/>
            <a:t>)</a:t>
          </a:r>
          <a:endParaRPr lang="en-US" dirty="0"/>
        </a:p>
      </dgm:t>
    </dgm:pt>
    <dgm:pt modelId="{B41F1256-D02A-4DD2-9CFE-9D472949A0FE}" type="parTrans" cxnId="{52EDBB33-1E0A-4927-A883-04459F056282}">
      <dgm:prSet/>
      <dgm:spPr/>
      <dgm:t>
        <a:bodyPr/>
        <a:lstStyle/>
        <a:p>
          <a:endParaRPr lang="en-US"/>
        </a:p>
      </dgm:t>
    </dgm:pt>
    <dgm:pt modelId="{026F6EDB-23F7-4D6B-9881-ACE509ABC8CD}" type="sibTrans" cxnId="{52EDBB33-1E0A-4927-A883-04459F056282}">
      <dgm:prSet/>
      <dgm:spPr/>
      <dgm:t>
        <a:bodyPr/>
        <a:lstStyle/>
        <a:p>
          <a:endParaRPr lang="en-US"/>
        </a:p>
      </dgm:t>
    </dgm:pt>
    <dgm:pt modelId="{B34E76C5-2248-48B6-9FEA-2C8AAF5405EB}" type="pres">
      <dgm:prSet presAssocID="{545E4E56-2C82-459B-A19D-485FCB4A59FF}" presName="root" presStyleCnt="0">
        <dgm:presLayoutVars>
          <dgm:dir/>
          <dgm:resizeHandles val="exact"/>
        </dgm:presLayoutVars>
      </dgm:prSet>
      <dgm:spPr/>
    </dgm:pt>
    <dgm:pt modelId="{A1B56A69-BB7A-4AFD-BD45-7841CA12AFE4}" type="pres">
      <dgm:prSet presAssocID="{E9DE2F3F-A23E-4E91-AF90-EB0529C11987}" presName="compNode" presStyleCnt="0"/>
      <dgm:spPr/>
    </dgm:pt>
    <dgm:pt modelId="{3FF80C84-5DAB-4F8C-AEB3-185CF62B72D6}" type="pres">
      <dgm:prSet presAssocID="{E9DE2F3F-A23E-4E91-AF90-EB0529C119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767A689-6272-4760-AC65-055F8752207A}" type="pres">
      <dgm:prSet presAssocID="{E9DE2F3F-A23E-4E91-AF90-EB0529C11987}" presName="spaceRect" presStyleCnt="0"/>
      <dgm:spPr/>
    </dgm:pt>
    <dgm:pt modelId="{BA13723F-CB2E-4F73-8D0D-A93476440012}" type="pres">
      <dgm:prSet presAssocID="{E9DE2F3F-A23E-4E91-AF90-EB0529C11987}" presName="textRect" presStyleLbl="revTx" presStyleIdx="0" presStyleCnt="3">
        <dgm:presLayoutVars>
          <dgm:chMax val="1"/>
          <dgm:chPref val="1"/>
        </dgm:presLayoutVars>
      </dgm:prSet>
      <dgm:spPr/>
    </dgm:pt>
    <dgm:pt modelId="{1C73B9CB-5E10-45E6-9ACF-85A6BB30065C}" type="pres">
      <dgm:prSet presAssocID="{97D1FAF7-C237-4F2F-AF25-A888313A9C01}" presName="sibTrans" presStyleCnt="0"/>
      <dgm:spPr/>
    </dgm:pt>
    <dgm:pt modelId="{38785A80-81AE-461F-AF63-18656F4F690D}" type="pres">
      <dgm:prSet presAssocID="{A74384C0-C425-4AF6-A7A5-D15E74C7602E}" presName="compNode" presStyleCnt="0"/>
      <dgm:spPr/>
    </dgm:pt>
    <dgm:pt modelId="{5E710484-81B7-47AD-95F4-0A5DC5C781F3}" type="pres">
      <dgm:prSet presAssocID="{A74384C0-C425-4AF6-A7A5-D15E74C7602E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1DEF58C-3435-4D58-BCB4-F24D99C5496E}" type="pres">
      <dgm:prSet presAssocID="{A74384C0-C425-4AF6-A7A5-D15E74C7602E}" presName="spaceRect" presStyleCnt="0"/>
      <dgm:spPr/>
    </dgm:pt>
    <dgm:pt modelId="{46BBD624-D78B-4710-86D4-DFAC108E666D}" type="pres">
      <dgm:prSet presAssocID="{A74384C0-C425-4AF6-A7A5-D15E74C7602E}" presName="textRect" presStyleLbl="revTx" presStyleIdx="1" presStyleCnt="3">
        <dgm:presLayoutVars>
          <dgm:chMax val="1"/>
          <dgm:chPref val="1"/>
        </dgm:presLayoutVars>
      </dgm:prSet>
      <dgm:spPr/>
    </dgm:pt>
    <dgm:pt modelId="{2557340E-1D35-4178-8554-8DD69E33EDE8}" type="pres">
      <dgm:prSet presAssocID="{4EC3830F-5FB1-4F28-B517-901AC28E2C8B}" presName="sibTrans" presStyleCnt="0"/>
      <dgm:spPr/>
    </dgm:pt>
    <dgm:pt modelId="{9561C4B5-AB9B-4AC2-9FD4-434DD5E81CA0}" type="pres">
      <dgm:prSet presAssocID="{1CD168A9-2AB1-42CF-AB42-3BC180C7903B}" presName="compNode" presStyleCnt="0"/>
      <dgm:spPr/>
    </dgm:pt>
    <dgm:pt modelId="{1C0C6C7D-47C3-42D5-A6BA-D4E619D9AD3B}" type="pres">
      <dgm:prSet presAssocID="{1CD168A9-2AB1-42CF-AB42-3BC180C7903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EC0C320-0D27-4DED-B674-BF491159B0C2}" type="pres">
      <dgm:prSet presAssocID="{1CD168A9-2AB1-42CF-AB42-3BC180C7903B}" presName="spaceRect" presStyleCnt="0"/>
      <dgm:spPr/>
    </dgm:pt>
    <dgm:pt modelId="{53D448A3-58C6-4963-9034-A69B5A45C348}" type="pres">
      <dgm:prSet presAssocID="{1CD168A9-2AB1-42CF-AB42-3BC180C790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695C18-7612-6C46-962C-867E1865E7EA}" type="presOf" srcId="{1CD168A9-2AB1-42CF-AB42-3BC180C7903B}" destId="{53D448A3-58C6-4963-9034-A69B5A45C348}" srcOrd="0" destOrd="0" presId="urn:microsoft.com/office/officeart/2018/2/layout/IconLabelList"/>
    <dgm:cxn modelId="{52EDBB33-1E0A-4927-A883-04459F056282}" srcId="{545E4E56-2C82-459B-A19D-485FCB4A59FF}" destId="{1CD168A9-2AB1-42CF-AB42-3BC180C7903B}" srcOrd="2" destOrd="0" parTransId="{B41F1256-D02A-4DD2-9CFE-9D472949A0FE}" sibTransId="{026F6EDB-23F7-4D6B-9881-ACE509ABC8CD}"/>
    <dgm:cxn modelId="{D2248261-FC9A-4DAC-8034-718A005E9973}" srcId="{545E4E56-2C82-459B-A19D-485FCB4A59FF}" destId="{A74384C0-C425-4AF6-A7A5-D15E74C7602E}" srcOrd="1" destOrd="0" parTransId="{E9954747-A2DE-46BF-B6DC-CC25E2F6B4ED}" sibTransId="{4EC3830F-5FB1-4F28-B517-901AC28E2C8B}"/>
    <dgm:cxn modelId="{C54AD347-8899-8841-A056-08251D208390}" type="presOf" srcId="{545E4E56-2C82-459B-A19D-485FCB4A59FF}" destId="{B34E76C5-2248-48B6-9FEA-2C8AAF5405EB}" srcOrd="0" destOrd="0" presId="urn:microsoft.com/office/officeart/2018/2/layout/IconLabelList"/>
    <dgm:cxn modelId="{987D77A4-C074-E943-BE31-12002D90BE8C}" type="presOf" srcId="{E9DE2F3F-A23E-4E91-AF90-EB0529C11987}" destId="{BA13723F-CB2E-4F73-8D0D-A93476440012}" srcOrd="0" destOrd="0" presId="urn:microsoft.com/office/officeart/2018/2/layout/IconLabelList"/>
    <dgm:cxn modelId="{DC4D0DEA-6E28-4CD7-9852-F83CE9A6443F}" srcId="{545E4E56-2C82-459B-A19D-485FCB4A59FF}" destId="{E9DE2F3F-A23E-4E91-AF90-EB0529C11987}" srcOrd="0" destOrd="0" parTransId="{F26BE4F4-B8FF-4EBD-93F9-D9B3F6206C56}" sibTransId="{97D1FAF7-C237-4F2F-AF25-A888313A9C01}"/>
    <dgm:cxn modelId="{D093FCEC-570D-CB4B-A787-34CF04DE88F7}" type="presOf" srcId="{A74384C0-C425-4AF6-A7A5-D15E74C7602E}" destId="{46BBD624-D78B-4710-86D4-DFAC108E666D}" srcOrd="0" destOrd="0" presId="urn:microsoft.com/office/officeart/2018/2/layout/IconLabelList"/>
    <dgm:cxn modelId="{9B458A4C-4154-7748-A543-0DF9F894E526}" type="presParOf" srcId="{B34E76C5-2248-48B6-9FEA-2C8AAF5405EB}" destId="{A1B56A69-BB7A-4AFD-BD45-7841CA12AFE4}" srcOrd="0" destOrd="0" presId="urn:microsoft.com/office/officeart/2018/2/layout/IconLabelList"/>
    <dgm:cxn modelId="{501B708B-2332-134A-9500-51BBEEE7FC07}" type="presParOf" srcId="{A1B56A69-BB7A-4AFD-BD45-7841CA12AFE4}" destId="{3FF80C84-5DAB-4F8C-AEB3-185CF62B72D6}" srcOrd="0" destOrd="0" presId="urn:microsoft.com/office/officeart/2018/2/layout/IconLabelList"/>
    <dgm:cxn modelId="{3913F0D4-3013-8945-8BFD-0C25143C5B91}" type="presParOf" srcId="{A1B56A69-BB7A-4AFD-BD45-7841CA12AFE4}" destId="{5767A689-6272-4760-AC65-055F8752207A}" srcOrd="1" destOrd="0" presId="urn:microsoft.com/office/officeart/2018/2/layout/IconLabelList"/>
    <dgm:cxn modelId="{D3876A5B-0EA6-4F44-8CF9-05D55F93BDD5}" type="presParOf" srcId="{A1B56A69-BB7A-4AFD-BD45-7841CA12AFE4}" destId="{BA13723F-CB2E-4F73-8D0D-A93476440012}" srcOrd="2" destOrd="0" presId="urn:microsoft.com/office/officeart/2018/2/layout/IconLabelList"/>
    <dgm:cxn modelId="{9CC4F7BF-BA2D-1F4A-9D5B-998343022FAA}" type="presParOf" srcId="{B34E76C5-2248-48B6-9FEA-2C8AAF5405EB}" destId="{1C73B9CB-5E10-45E6-9ACF-85A6BB30065C}" srcOrd="1" destOrd="0" presId="urn:microsoft.com/office/officeart/2018/2/layout/IconLabelList"/>
    <dgm:cxn modelId="{8E2F50CD-908C-B948-9146-219279182751}" type="presParOf" srcId="{B34E76C5-2248-48B6-9FEA-2C8AAF5405EB}" destId="{38785A80-81AE-461F-AF63-18656F4F690D}" srcOrd="2" destOrd="0" presId="urn:microsoft.com/office/officeart/2018/2/layout/IconLabelList"/>
    <dgm:cxn modelId="{242791AB-0AB0-A448-8B63-94669A1AE1A2}" type="presParOf" srcId="{38785A80-81AE-461F-AF63-18656F4F690D}" destId="{5E710484-81B7-47AD-95F4-0A5DC5C781F3}" srcOrd="0" destOrd="0" presId="urn:microsoft.com/office/officeart/2018/2/layout/IconLabelList"/>
    <dgm:cxn modelId="{2E5373A9-3271-6D48-8C19-5DC14340C14A}" type="presParOf" srcId="{38785A80-81AE-461F-AF63-18656F4F690D}" destId="{11DEF58C-3435-4D58-BCB4-F24D99C5496E}" srcOrd="1" destOrd="0" presId="urn:microsoft.com/office/officeart/2018/2/layout/IconLabelList"/>
    <dgm:cxn modelId="{BC81A0AD-A381-7D48-812C-B3D07441FB82}" type="presParOf" srcId="{38785A80-81AE-461F-AF63-18656F4F690D}" destId="{46BBD624-D78B-4710-86D4-DFAC108E666D}" srcOrd="2" destOrd="0" presId="urn:microsoft.com/office/officeart/2018/2/layout/IconLabelList"/>
    <dgm:cxn modelId="{FFCDE67C-03E1-2F4C-84A5-BA29995724D0}" type="presParOf" srcId="{B34E76C5-2248-48B6-9FEA-2C8AAF5405EB}" destId="{2557340E-1D35-4178-8554-8DD69E33EDE8}" srcOrd="3" destOrd="0" presId="urn:microsoft.com/office/officeart/2018/2/layout/IconLabelList"/>
    <dgm:cxn modelId="{EF012FA4-BA9F-2542-BADA-A88E8F65E97B}" type="presParOf" srcId="{B34E76C5-2248-48B6-9FEA-2C8AAF5405EB}" destId="{9561C4B5-AB9B-4AC2-9FD4-434DD5E81CA0}" srcOrd="4" destOrd="0" presId="urn:microsoft.com/office/officeart/2018/2/layout/IconLabelList"/>
    <dgm:cxn modelId="{13EE69D7-1809-3B4C-9BA8-059715571233}" type="presParOf" srcId="{9561C4B5-AB9B-4AC2-9FD4-434DD5E81CA0}" destId="{1C0C6C7D-47C3-42D5-A6BA-D4E619D9AD3B}" srcOrd="0" destOrd="0" presId="urn:microsoft.com/office/officeart/2018/2/layout/IconLabelList"/>
    <dgm:cxn modelId="{01C7447C-429B-C341-8182-FA263FFF0A8D}" type="presParOf" srcId="{9561C4B5-AB9B-4AC2-9FD4-434DD5E81CA0}" destId="{AEC0C320-0D27-4DED-B674-BF491159B0C2}" srcOrd="1" destOrd="0" presId="urn:microsoft.com/office/officeart/2018/2/layout/IconLabelList"/>
    <dgm:cxn modelId="{DB625392-B895-2B44-BB16-7EA036DDBBBA}" type="presParOf" srcId="{9561C4B5-AB9B-4AC2-9FD4-434DD5E81CA0}" destId="{53D448A3-58C6-4963-9034-A69B5A45C3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80C84-5DAB-4F8C-AEB3-185CF62B72D6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3723F-CB2E-4F73-8D0D-A93476440012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/>
            <a:t>Startseite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/>
            <a:t>(bsl-maps.com)</a:t>
          </a:r>
          <a:endParaRPr lang="en-US" sz="2300" kern="1200"/>
        </a:p>
      </dsp:txBody>
      <dsp:txXfrm>
        <a:off x="152223" y="2228862"/>
        <a:ext cx="2775150" cy="720000"/>
      </dsp:txXfrm>
    </dsp:sp>
    <dsp:sp modelId="{5E710484-81B7-47AD-95F4-0A5DC5C781F3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BD624-D78B-4710-86D4-DFAC108E666D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 dirty="0"/>
            <a:t>Karte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 dirty="0"/>
            <a:t>(</a:t>
          </a:r>
          <a:r>
            <a:rPr lang="de-DE" sz="2300" kern="1200" baseline="0" dirty="0" err="1"/>
            <a:t>map.bsl-maps.com</a:t>
          </a:r>
          <a:r>
            <a:rPr lang="de-DE" sz="2300" kern="1200" baseline="0" dirty="0"/>
            <a:t>)</a:t>
          </a:r>
          <a:endParaRPr lang="en-US" sz="2300" kern="1200" dirty="0"/>
        </a:p>
      </dsp:txBody>
      <dsp:txXfrm>
        <a:off x="3413024" y="2228862"/>
        <a:ext cx="2775150" cy="720000"/>
      </dsp:txXfrm>
    </dsp:sp>
    <dsp:sp modelId="{1C0C6C7D-47C3-42D5-A6BA-D4E619D9AD3B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448A3-58C6-4963-9034-A69B5A45C348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Adminpanel</a:t>
          </a:r>
          <a:r>
            <a:rPr lang="de-DE" sz="2300" kern="1200" baseline="0" dirty="0"/>
            <a:t>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 dirty="0"/>
            <a:t>(</a:t>
          </a:r>
          <a:r>
            <a:rPr lang="de-DE" sz="2300" kern="1200" baseline="0" dirty="0" err="1"/>
            <a:t>admin.bsl-maps.com</a:t>
          </a:r>
          <a:r>
            <a:rPr lang="de-DE" sz="2300" kern="1200" baseline="0" dirty="0"/>
            <a:t>)</a:t>
          </a:r>
          <a:endParaRPr lang="en-US" sz="2300" kern="1200" dirty="0"/>
        </a:p>
      </dsp:txBody>
      <dsp:txXfrm>
        <a:off x="6673826" y="2228862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818BDC-22DF-4B23-97C9-3170636A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cknadel auf einer Karte">
            <a:extLst>
              <a:ext uri="{FF2B5EF4-FFF2-40B4-BE49-F238E27FC236}">
                <a16:creationId xmlns:a16="http://schemas.microsoft.com/office/drawing/2014/main" id="{646D933A-A439-9CA6-D7AF-DD6D0F82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07" r="8755" b="-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8776F0F0-F360-4680-8914-892D1E57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893B3-3A29-FB41-E53E-49841F4B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de-DE" sz="7000"/>
              <a:t>BSL-Maps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4EB913-2E82-1ECD-6428-567745C77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von Paul Bischoff, Marc Rettinger und </a:t>
            </a:r>
          </a:p>
          <a:p>
            <a:pPr algn="l"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David Kramer</a:t>
            </a:r>
          </a:p>
        </p:txBody>
      </p:sp>
    </p:spTree>
    <p:extLst>
      <p:ext uri="{BB962C8B-B14F-4D97-AF65-F5344CB8AC3E}">
        <p14:creationId xmlns:p14="http://schemas.microsoft.com/office/powerpoint/2010/main" val="83956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8A9B6-9AC2-B807-49C3-4E578915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Backend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10B91-0245-CC10-B84C-1290F4B2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C# </a:t>
            </a:r>
            <a:r>
              <a:rPr lang="de-DE" sz="3600" dirty="0" err="1"/>
              <a:t>Klassenbibiothek</a:t>
            </a:r>
            <a:r>
              <a:rPr lang="de-DE" sz="3600" dirty="0"/>
              <a:t> </a:t>
            </a:r>
          </a:p>
          <a:p>
            <a:r>
              <a:rPr lang="de-DE" sz="3600" dirty="0"/>
              <a:t>Clean Code ( Style Cop)</a:t>
            </a:r>
          </a:p>
          <a:p>
            <a:r>
              <a:rPr lang="de-DE" sz="3600" dirty="0"/>
              <a:t>Dijkstra Algorithmus</a:t>
            </a:r>
          </a:p>
          <a:p>
            <a:r>
              <a:rPr lang="de-DE" sz="3600" dirty="0"/>
              <a:t>Methoden fürs Frontend</a:t>
            </a:r>
          </a:p>
          <a:p>
            <a:r>
              <a:rPr lang="de-DE" sz="3600" dirty="0"/>
              <a:t>Datenbank Installer</a:t>
            </a:r>
          </a:p>
          <a:p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97853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B008E-7A80-F978-AC53-24A6DB58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 descr="Ein Bild, das Text, Quittung, Diagramm, Screenshot enthält.&#10;&#10;Automatisch generierte Beschreibung">
            <a:extLst>
              <a:ext uri="{FF2B5EF4-FFF2-40B4-BE49-F238E27FC236}">
                <a16:creationId xmlns:a16="http://schemas.microsoft.com/office/drawing/2014/main" id="{68D4355C-866E-C896-E66A-25AC89ED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62681"/>
            <a:ext cx="12227533" cy="9734433"/>
          </a:xfrm>
        </p:spPr>
      </p:pic>
    </p:spTree>
    <p:extLst>
      <p:ext uri="{BB962C8B-B14F-4D97-AF65-F5344CB8AC3E}">
        <p14:creationId xmlns:p14="http://schemas.microsoft.com/office/powerpoint/2010/main" val="380074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90EA2B-AADC-3F39-48D8-A9AC0602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38236"/>
            <a:ext cx="9601200" cy="981528"/>
          </a:xfrm>
        </p:spPr>
        <p:txBody>
          <a:bodyPr>
            <a:noAutofit/>
          </a:bodyPr>
          <a:lstStyle/>
          <a:p>
            <a:pPr algn="ctr"/>
            <a:r>
              <a:rPr lang="de-DE" sz="6600" dirty="0"/>
              <a:t>Live Demo</a:t>
            </a:r>
            <a:br>
              <a:rPr lang="de-DE" sz="6600" dirty="0"/>
            </a:br>
            <a:br>
              <a:rPr lang="de-DE" sz="6600" dirty="0"/>
            </a:b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428857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921BF-196D-7732-5A0B-9C6675906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BA91CC-6BA9-5EC5-F71E-F5E9B9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38236"/>
            <a:ext cx="9601200" cy="981528"/>
          </a:xfrm>
        </p:spPr>
        <p:txBody>
          <a:bodyPr>
            <a:noAutofit/>
          </a:bodyPr>
          <a:lstStyle/>
          <a:p>
            <a:pPr algn="ctr"/>
            <a:r>
              <a:rPr lang="de-DE" sz="6600" dirty="0"/>
              <a:t>Kosten</a:t>
            </a:r>
          </a:p>
        </p:txBody>
      </p:sp>
    </p:spTree>
    <p:extLst>
      <p:ext uri="{BB962C8B-B14F-4D97-AF65-F5344CB8AC3E}">
        <p14:creationId xmlns:p14="http://schemas.microsoft.com/office/powerpoint/2010/main" val="26072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ABCC494-EEF9-C006-FA37-FE608F85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262" y="2864797"/>
            <a:ext cx="8447964" cy="10250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 err="1"/>
              <a:t>Fazit</a:t>
            </a:r>
            <a:endParaRPr lang="en-US" sz="6600" cap="all" dirty="0"/>
          </a:p>
        </p:txBody>
      </p:sp>
    </p:spTree>
    <p:extLst>
      <p:ext uri="{BB962C8B-B14F-4D97-AF65-F5344CB8AC3E}">
        <p14:creationId xmlns:p14="http://schemas.microsoft.com/office/powerpoint/2010/main" val="255141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980179-507F-EC1E-8FCF-37DBEADF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Danke für </a:t>
            </a:r>
            <a:r>
              <a:rPr lang="en-US" sz="7200" cap="all" dirty="0" err="1"/>
              <a:t>eure</a:t>
            </a:r>
            <a:r>
              <a:rPr lang="en-US" sz="7200" cap="all" dirty="0"/>
              <a:t> </a:t>
            </a:r>
            <a:r>
              <a:rPr lang="en-US" sz="7200" cap="all" dirty="0" err="1"/>
              <a:t>Aufmerksamkeit</a:t>
            </a:r>
            <a:endParaRPr lang="en-US" sz="7200" cap="al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261AB-475D-DD47-2283-78F71F057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29568-DA03-3922-7DA8-D5EADAD9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de-DE" sz="6000" dirty="0"/>
              <a:t>Was ist BSL Maps?</a:t>
            </a:r>
          </a:p>
        </p:txBody>
      </p:sp>
    </p:spTree>
    <p:extLst>
      <p:ext uri="{BB962C8B-B14F-4D97-AF65-F5344CB8AC3E}">
        <p14:creationId xmlns:p14="http://schemas.microsoft.com/office/powerpoint/2010/main" val="39724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451CF-DD56-E276-A54D-A21892EA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D75B1-3D81-DA2A-6678-7D500B38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dirty="0"/>
              <a:t>Wie sind wir auf die Idee gekommen?</a:t>
            </a:r>
          </a:p>
        </p:txBody>
      </p:sp>
    </p:spTree>
    <p:extLst>
      <p:ext uri="{BB962C8B-B14F-4D97-AF65-F5344CB8AC3E}">
        <p14:creationId xmlns:p14="http://schemas.microsoft.com/office/powerpoint/2010/main" val="315122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63B8DC4-A4FF-786A-C624-048DE1570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93662"/>
              </p:ext>
            </p:extLst>
          </p:nvPr>
        </p:nvGraphicFramePr>
        <p:xfrm>
          <a:off x="1371600" y="16383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7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5ADF7-6A0F-2074-69C0-ED303308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38" y="650875"/>
            <a:ext cx="9601200" cy="1485900"/>
          </a:xfrm>
        </p:spPr>
        <p:txBody>
          <a:bodyPr/>
          <a:lstStyle/>
          <a:p>
            <a:r>
              <a:rPr lang="de-DE" dirty="0"/>
              <a:t>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D05C77-C7DE-050A-FD94-F7CCA7B8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Datenschutz &amp; und Impressum</a:t>
            </a:r>
          </a:p>
          <a:p>
            <a:r>
              <a:rPr lang="de-DE" dirty="0"/>
              <a:t>Über uns Seite</a:t>
            </a:r>
          </a:p>
          <a:p>
            <a:r>
              <a:rPr lang="de-DE" dirty="0"/>
              <a:t>Verlinkungen zu der Karte, E-Mail und GitHub</a:t>
            </a:r>
          </a:p>
          <a:p>
            <a:r>
              <a:rPr lang="de-DE" dirty="0"/>
              <a:t>SEO-Optimiert</a:t>
            </a: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E7D65C27-28E1-E905-FB32-82C6B169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51" y="579328"/>
            <a:ext cx="657225" cy="657225"/>
          </a:xfrm>
          <a:prstGeom prst="rect">
            <a:avLst/>
          </a:prstGeom>
        </p:spPr>
      </p:pic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1C666C35-8325-7C37-848A-19C778F30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4203271"/>
            <a:ext cx="946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041F0-1D05-0D00-0A77-21613F419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5A310-43D4-1B00-21B3-364EE65D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38" y="650875"/>
            <a:ext cx="9601200" cy="1485900"/>
          </a:xfrm>
        </p:spPr>
        <p:txBody>
          <a:bodyPr/>
          <a:lstStyle/>
          <a:p>
            <a:r>
              <a:rPr lang="de-DE" dirty="0"/>
              <a:t>Karte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21FC6-F439-DB08-553E-E80156A2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Räumen, Klassen oder Lehrern suchen</a:t>
            </a:r>
          </a:p>
          <a:p>
            <a:r>
              <a:rPr lang="de-DE" dirty="0"/>
              <a:t>Routen starten</a:t>
            </a:r>
          </a:p>
          <a:p>
            <a:r>
              <a:rPr lang="de-DE" dirty="0"/>
              <a:t>Schnell Menü fürs finden von viel besuchten Räumen</a:t>
            </a:r>
          </a:p>
          <a:p>
            <a:pPr marL="0" indent="0">
              <a:buNone/>
            </a:pPr>
            <a:r>
              <a:rPr lang="de-DE" dirty="0"/>
              <a:t> (z.B. Toiletten, </a:t>
            </a:r>
            <a:r>
              <a:rPr lang="de-DE" dirty="0" err="1"/>
              <a:t>Sekreteriat</a:t>
            </a:r>
            <a:r>
              <a:rPr lang="de-DE" dirty="0"/>
              <a:t> oder Ausgang)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25B3F09-295B-245F-8BD6-676501EACA0D}"/>
              </a:ext>
            </a:extLst>
          </p:cNvPr>
          <p:cNvSpPr/>
          <p:nvPr/>
        </p:nvSpPr>
        <p:spPr>
          <a:xfrm>
            <a:off x="4245821" y="467463"/>
            <a:ext cx="757103" cy="8673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6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97310-D8F0-7C8F-9CEC-3CF3C4AA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37468-1B03-2579-DDD2-DD81E1BB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38" y="650875"/>
            <a:ext cx="9601200" cy="1485900"/>
          </a:xfrm>
        </p:spPr>
        <p:txBody>
          <a:bodyPr/>
          <a:lstStyle/>
          <a:p>
            <a:r>
              <a:rPr lang="de-DE" dirty="0" err="1"/>
              <a:t>Adminpanel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A9043-E922-D470-630B-0C9A5319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 geschützt</a:t>
            </a:r>
          </a:p>
          <a:p>
            <a:r>
              <a:rPr lang="de-DE" dirty="0"/>
              <a:t>Verwaltung von Raumnamen</a:t>
            </a:r>
          </a:p>
          <a:p>
            <a:r>
              <a:rPr lang="de-DE" dirty="0"/>
              <a:t>Verwaltung von Lehrern</a:t>
            </a:r>
          </a:p>
          <a:p>
            <a:r>
              <a:rPr lang="de-DE" dirty="0"/>
              <a:t>Zuweisen von Lehrern und Klassen an Räume</a:t>
            </a:r>
          </a:p>
          <a:p>
            <a:r>
              <a:rPr lang="de-DE" dirty="0"/>
              <a:t>Zuweisen von Lehrern an Klassen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1EF7AF3-A16C-9E2E-ABCE-12DA75CFDC55}"/>
              </a:ext>
            </a:extLst>
          </p:cNvPr>
          <p:cNvSpPr/>
          <p:nvPr/>
        </p:nvSpPr>
        <p:spPr>
          <a:xfrm>
            <a:off x="4030181" y="531340"/>
            <a:ext cx="974306" cy="91938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00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96E1060D-99AA-260B-1690-6AC41960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27539"/>
            <a:ext cx="9601200" cy="1485900"/>
          </a:xfrm>
        </p:spPr>
        <p:txBody>
          <a:bodyPr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Product Sans"/>
              </a:rPr>
              <a:t>PageSpeed</a:t>
            </a:r>
            <a:r>
              <a:rPr lang="de-DE" dirty="0">
                <a:solidFill>
                  <a:schemeClr val="tx1"/>
                </a:solidFill>
                <a:latin typeface="Product San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Product Sans"/>
              </a:rPr>
              <a:t>Insights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C5967A6-8ABB-EC13-B74D-511266BC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72"/>
          <a:stretch/>
        </p:blipFill>
        <p:spPr>
          <a:xfrm>
            <a:off x="2368206" y="2298356"/>
            <a:ext cx="9461500" cy="1130643"/>
          </a:xfrm>
          <a:prstGeom prst="rect">
            <a:avLst/>
          </a:prstGeom>
        </p:spPr>
      </p:pic>
      <p:pic>
        <p:nvPicPr>
          <p:cNvPr id="13" name="Grafik 1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A35D833-138A-9BF2-8C2E-80754C25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7" y="2490729"/>
            <a:ext cx="657225" cy="657225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250BD68-A30D-0F6A-0EE4-3FBB29F45106}"/>
              </a:ext>
            </a:extLst>
          </p:cNvPr>
          <p:cNvSpPr/>
          <p:nvPr/>
        </p:nvSpPr>
        <p:spPr>
          <a:xfrm>
            <a:off x="1015487" y="3697846"/>
            <a:ext cx="757103" cy="86735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A2B8FB3-E759-DC7E-3F7C-11C8063BA67F}"/>
              </a:ext>
            </a:extLst>
          </p:cNvPr>
          <p:cNvSpPr/>
          <p:nvPr/>
        </p:nvSpPr>
        <p:spPr>
          <a:xfrm>
            <a:off x="1015487" y="5115091"/>
            <a:ext cx="974306" cy="919381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08E7EF0-A9BC-EFDF-69E6-68137F8A5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207" y="5014430"/>
            <a:ext cx="9461499" cy="112070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9E7989-5B95-C215-F465-6C1336B57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206" y="3640798"/>
            <a:ext cx="9461498" cy="11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8EF31-6828-6DAE-43D6-0A067657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Tech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37D52-3754-488D-CC75-7FFA0E5E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Frontend:</a:t>
            </a:r>
            <a:r>
              <a:rPr lang="de-DE" sz="3600" dirty="0"/>
              <a:t> </a:t>
            </a:r>
            <a:r>
              <a:rPr lang="de-DE" sz="3600" dirty="0" err="1"/>
              <a:t>Blazor</a:t>
            </a:r>
            <a:r>
              <a:rPr lang="de-DE" sz="3600" dirty="0"/>
              <a:t> Server, </a:t>
            </a:r>
            <a:r>
              <a:rPr lang="de-DE" sz="3600" dirty="0" err="1"/>
              <a:t>Leaflet.js</a:t>
            </a:r>
            <a:r>
              <a:rPr lang="de-DE" sz="3600" dirty="0"/>
              <a:t> für Kartenvisualisierung</a:t>
            </a:r>
          </a:p>
          <a:p>
            <a:r>
              <a:rPr lang="de-DE" sz="3600" b="1" dirty="0"/>
              <a:t>Backend:</a:t>
            </a:r>
            <a:r>
              <a:rPr lang="de-DE" sz="3600" dirty="0"/>
              <a:t> C# &amp; .NET</a:t>
            </a:r>
          </a:p>
          <a:p>
            <a:r>
              <a:rPr lang="de-DE" sz="3600" b="1" dirty="0"/>
              <a:t>Datenbank:</a:t>
            </a:r>
            <a:r>
              <a:rPr lang="de-DE" sz="3600" dirty="0"/>
              <a:t> MSSQL</a:t>
            </a:r>
          </a:p>
          <a:p>
            <a:r>
              <a:rPr lang="de-DE" sz="3600" b="1" dirty="0"/>
              <a:t>Hosting:</a:t>
            </a:r>
            <a:r>
              <a:rPr lang="de-DE" sz="3600" dirty="0"/>
              <a:t> </a:t>
            </a:r>
            <a:r>
              <a:rPr lang="de-DE" sz="3600" dirty="0" err="1"/>
              <a:t>Ionos</a:t>
            </a:r>
            <a:r>
              <a:rPr lang="de-DE" sz="3600" dirty="0"/>
              <a:t> ASP. Net Webhosting </a:t>
            </a:r>
          </a:p>
        </p:txBody>
      </p:sp>
    </p:spTree>
    <p:extLst>
      <p:ext uri="{BB962C8B-B14F-4D97-AF65-F5344CB8AC3E}">
        <p14:creationId xmlns:p14="http://schemas.microsoft.com/office/powerpoint/2010/main" val="2030213133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171</Words>
  <Application>Microsoft Office PowerPoint</Application>
  <PresentationFormat>Breitbild</PresentationFormat>
  <Paragraphs>43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Ausschnitt</vt:lpstr>
      <vt:lpstr>BSL-Maps</vt:lpstr>
      <vt:lpstr>Was ist BSL Maps?</vt:lpstr>
      <vt:lpstr>Wie sind wir auf die Idee gekommen?</vt:lpstr>
      <vt:lpstr>PowerPoint-Präsentation</vt:lpstr>
      <vt:lpstr>Startseite</vt:lpstr>
      <vt:lpstr>Karte</vt:lpstr>
      <vt:lpstr>Adminpanel</vt:lpstr>
      <vt:lpstr>PageSpeed Insights</vt:lpstr>
      <vt:lpstr>Tech Stack</vt:lpstr>
      <vt:lpstr>Backend</vt:lpstr>
      <vt:lpstr>PowerPoint-Präsentation</vt:lpstr>
      <vt:lpstr>Live Demo  </vt:lpstr>
      <vt:lpstr>Kosten</vt:lpstr>
      <vt:lpstr>Fazit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Bischoff, Paul Guenther Fritz, EIT12A</dc:creator>
  <cp:lastModifiedBy>Bischoff, Paul Guenther Fritz, EIT12A</cp:lastModifiedBy>
  <cp:revision>2</cp:revision>
  <dcterms:created xsi:type="dcterms:W3CDTF">2025-02-17T06:42:24Z</dcterms:created>
  <dcterms:modified xsi:type="dcterms:W3CDTF">2025-02-27T12:04:57Z</dcterms:modified>
</cp:coreProperties>
</file>