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81" r:id="rId4"/>
    <p:sldId id="258" r:id="rId5"/>
    <p:sldId id="263" r:id="rId6"/>
    <p:sldId id="282" r:id="rId7"/>
    <p:sldId id="260" r:id="rId8"/>
    <p:sldId id="293" r:id="rId9"/>
    <p:sldId id="266" r:id="rId10"/>
    <p:sldId id="283" r:id="rId11"/>
    <p:sldId id="267" r:id="rId12"/>
    <p:sldId id="269" r:id="rId13"/>
    <p:sldId id="270" r:id="rId14"/>
    <p:sldId id="291" r:id="rId15"/>
    <p:sldId id="292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77" r:id="rId24"/>
    <p:sldId id="285" r:id="rId25"/>
    <p:sldId id="286" r:id="rId26"/>
    <p:sldId id="287" r:id="rId27"/>
    <p:sldId id="278" r:id="rId28"/>
    <p:sldId id="288" r:id="rId29"/>
    <p:sldId id="289" r:id="rId30"/>
    <p:sldId id="290" r:id="rId31"/>
  </p:sldIdLst>
  <p:sldSz cx="256000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B8ACA5-7CC3-4184-86F1-8E7802A6044D}">
          <p14:sldIdLst>
            <p14:sldId id="256"/>
            <p14:sldId id="257"/>
            <p14:sldId id="281"/>
            <p14:sldId id="258"/>
            <p14:sldId id="263"/>
            <p14:sldId id="282"/>
            <p14:sldId id="260"/>
            <p14:sldId id="293"/>
            <p14:sldId id="266"/>
            <p14:sldId id="283"/>
            <p14:sldId id="267"/>
            <p14:sldId id="269"/>
            <p14:sldId id="270"/>
            <p14:sldId id="291"/>
            <p14:sldId id="292"/>
            <p14:sldId id="272"/>
            <p14:sldId id="273"/>
            <p14:sldId id="274"/>
            <p14:sldId id="275"/>
            <p14:sldId id="276"/>
            <p14:sldId id="279"/>
            <p14:sldId id="280"/>
            <p14:sldId id="277"/>
            <p14:sldId id="285"/>
            <p14:sldId id="286"/>
            <p14:sldId id="287"/>
            <p14:sldId id="278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B570E-A69A-48EB-AF9D-FBD9EE3B3FE7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17A18-8233-4826-8C28-5185D356E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03" y="2356703"/>
            <a:ext cx="19200019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003" y="7563446"/>
            <a:ext cx="192000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00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0018" y="766678"/>
            <a:ext cx="5520005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002" y="766678"/>
            <a:ext cx="16240016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5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4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668" y="3590055"/>
            <a:ext cx="2208002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668" y="9636811"/>
            <a:ext cx="2208002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002" y="3833390"/>
            <a:ext cx="10880011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0012" y="3833390"/>
            <a:ext cx="10880011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2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6" y="766679"/>
            <a:ext cx="22080022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337" y="3530053"/>
            <a:ext cx="10830010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337" y="5260078"/>
            <a:ext cx="10830010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0013" y="3530053"/>
            <a:ext cx="10883345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0013" y="5260078"/>
            <a:ext cx="10883345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1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9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345" y="2073365"/>
            <a:ext cx="1296001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8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3345" y="2073365"/>
            <a:ext cx="1296001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3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002" y="766679"/>
            <a:ext cx="2208002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002" y="3833390"/>
            <a:ext cx="2208002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002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4EB9-893B-49CC-83E5-4195CB03A49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0009" y="13346865"/>
            <a:ext cx="864000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0017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DEDC-9C75-4261-AAEE-6C5682E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3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19966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1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1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1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1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1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1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1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1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1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183E2A-EB7C-9298-5036-94B48923237A}"/>
              </a:ext>
            </a:extLst>
          </p:cNvPr>
          <p:cNvGrpSpPr/>
          <p:nvPr/>
        </p:nvGrpSpPr>
        <p:grpSpPr>
          <a:xfrm>
            <a:off x="200025" y="1"/>
            <a:ext cx="24606865" cy="9711093"/>
            <a:chOff x="-1" y="0"/>
            <a:chExt cx="24606865" cy="97110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A80278-753A-D93F-CFEB-882D6824DDD4}"/>
                </a:ext>
              </a:extLst>
            </p:cNvPr>
            <p:cNvSpPr txBox="1"/>
            <p:nvPr/>
          </p:nvSpPr>
          <p:spPr>
            <a:xfrm>
              <a:off x="-1" y="0"/>
              <a:ext cx="43844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/>
                <a:t>1</a:t>
              </a:r>
              <a:r>
                <a:rPr lang="ko-KR" altLang="en-US" sz="5000" dirty="0"/>
                <a:t>차 </a:t>
              </a:r>
              <a:r>
                <a:rPr lang="ko-KR" altLang="en-US" sz="5000" dirty="0" err="1"/>
                <a:t>사이트맵</a:t>
              </a:r>
              <a:endParaRPr lang="en-US" altLang="ko-KR" sz="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C3CDB0A-E957-9BB2-C059-3667CC4477E0}"/>
                </a:ext>
              </a:extLst>
            </p:cNvPr>
            <p:cNvSpPr/>
            <p:nvPr/>
          </p:nvSpPr>
          <p:spPr>
            <a:xfrm>
              <a:off x="1992922" y="3697993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COMPANY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7F4991C-A77E-F1E9-4BFB-AA4B7B743BA2}"/>
                </a:ext>
              </a:extLst>
            </p:cNvPr>
            <p:cNvSpPr/>
            <p:nvPr/>
          </p:nvSpPr>
          <p:spPr>
            <a:xfrm>
              <a:off x="5068119" y="3697995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INVESTORS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6FD963B-6670-09E5-1D93-AB0F8F0CC55C}"/>
                </a:ext>
              </a:extLst>
            </p:cNvPr>
            <p:cNvSpPr/>
            <p:nvPr/>
          </p:nvSpPr>
          <p:spPr>
            <a:xfrm>
              <a:off x="11197062" y="3717689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RECRUIT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840B59D-9348-0A72-59F3-4570997BCE83}"/>
                </a:ext>
              </a:extLst>
            </p:cNvPr>
            <p:cNvSpPr/>
            <p:nvPr/>
          </p:nvSpPr>
          <p:spPr>
            <a:xfrm>
              <a:off x="8165332" y="3697996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NEWS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603235F-7D44-7663-5A86-5F378C00B6AE}"/>
                </a:ext>
              </a:extLst>
            </p:cNvPr>
            <p:cNvSpPr/>
            <p:nvPr/>
          </p:nvSpPr>
          <p:spPr>
            <a:xfrm>
              <a:off x="14272259" y="3717689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CONTACT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263747A7-5DA8-924E-0134-26DE3EB51CB7}"/>
                </a:ext>
              </a:extLst>
            </p:cNvPr>
            <p:cNvSpPr/>
            <p:nvPr/>
          </p:nvSpPr>
          <p:spPr>
            <a:xfrm>
              <a:off x="16529538" y="1079828"/>
              <a:ext cx="1828800" cy="562707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Black" panose="020B0A04020102020204" pitchFamily="34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486BB7C-876A-97B3-EB55-6DCCEA157F40}"/>
                </a:ext>
              </a:extLst>
            </p:cNvPr>
            <p:cNvCxnSpPr>
              <a:cxnSpLocks/>
            </p:cNvCxnSpPr>
            <p:nvPr/>
          </p:nvCxnSpPr>
          <p:spPr>
            <a:xfrm>
              <a:off x="3325014" y="2847866"/>
              <a:ext cx="15354531" cy="4731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4A7FDA9-6473-03CD-0EBA-DB0784972C74}"/>
                </a:ext>
              </a:extLst>
            </p:cNvPr>
            <p:cNvCxnSpPr/>
            <p:nvPr/>
          </p:nvCxnSpPr>
          <p:spPr>
            <a:xfrm>
              <a:off x="15604348" y="2866083"/>
              <a:ext cx="0" cy="6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612139C-6E61-E257-B91D-EB8A6EBA232A}"/>
                </a:ext>
              </a:extLst>
            </p:cNvPr>
            <p:cNvCxnSpPr/>
            <p:nvPr/>
          </p:nvCxnSpPr>
          <p:spPr>
            <a:xfrm>
              <a:off x="12483189" y="2895180"/>
              <a:ext cx="0" cy="6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5EDB108-1C4C-2EEE-CCF5-237613D2476A}"/>
                </a:ext>
              </a:extLst>
            </p:cNvPr>
            <p:cNvCxnSpPr/>
            <p:nvPr/>
          </p:nvCxnSpPr>
          <p:spPr>
            <a:xfrm>
              <a:off x="9497421" y="2895180"/>
              <a:ext cx="0" cy="6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A6D6C28-AA8B-5B00-3321-CB60700CB762}"/>
                </a:ext>
              </a:extLst>
            </p:cNvPr>
            <p:cNvCxnSpPr/>
            <p:nvPr/>
          </p:nvCxnSpPr>
          <p:spPr>
            <a:xfrm>
              <a:off x="6398321" y="2847867"/>
              <a:ext cx="0" cy="6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6A248C7-4B28-9EFC-E1C9-972B4A414377}"/>
                </a:ext>
              </a:extLst>
            </p:cNvPr>
            <p:cNvCxnSpPr>
              <a:cxnSpLocks/>
            </p:cNvCxnSpPr>
            <p:nvPr/>
          </p:nvCxnSpPr>
          <p:spPr>
            <a:xfrm>
              <a:off x="3325011" y="2847866"/>
              <a:ext cx="0" cy="6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65E13B5-5CF7-EBC0-987B-0BD595954756}"/>
                </a:ext>
              </a:extLst>
            </p:cNvPr>
            <p:cNvCxnSpPr/>
            <p:nvPr/>
          </p:nvCxnSpPr>
          <p:spPr>
            <a:xfrm>
              <a:off x="14582080" y="2014479"/>
              <a:ext cx="0" cy="6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D5D7414-1C1C-987C-674D-E96D09A8A743}"/>
                </a:ext>
              </a:extLst>
            </p:cNvPr>
            <p:cNvSpPr/>
            <p:nvPr/>
          </p:nvSpPr>
          <p:spPr>
            <a:xfrm>
              <a:off x="18973708" y="740066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로그인</a:t>
              </a:r>
              <a:endParaRPr lang="en-US" altLang="ko-KR" sz="25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3295B71-745E-E34F-34BB-F9E7ECD2075E}"/>
                </a:ext>
              </a:extLst>
            </p:cNvPr>
            <p:cNvSpPr/>
            <p:nvPr/>
          </p:nvSpPr>
          <p:spPr>
            <a:xfrm>
              <a:off x="13249991" y="671453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HOMEPAGE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D413070-1418-F548-3E66-8BE3CF832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3908" y="2324928"/>
              <a:ext cx="1887" cy="63905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B6E239-3364-829C-4CE5-A5A7E65D4FC5}"/>
                </a:ext>
              </a:extLst>
            </p:cNvPr>
            <p:cNvCxnSpPr/>
            <p:nvPr/>
          </p:nvCxnSpPr>
          <p:spPr>
            <a:xfrm>
              <a:off x="20305795" y="4370982"/>
              <a:ext cx="1332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5854944-BA78-B383-1A92-C3BB042785DC}"/>
                </a:ext>
              </a:extLst>
            </p:cNvPr>
            <p:cNvCxnSpPr/>
            <p:nvPr/>
          </p:nvCxnSpPr>
          <p:spPr>
            <a:xfrm>
              <a:off x="20305795" y="6546809"/>
              <a:ext cx="1332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C5D47B3-740B-1823-1DEF-AF9A7A6AEABF}"/>
                </a:ext>
              </a:extLst>
            </p:cNvPr>
            <p:cNvCxnSpPr/>
            <p:nvPr/>
          </p:nvCxnSpPr>
          <p:spPr>
            <a:xfrm>
              <a:off x="20305795" y="8715476"/>
              <a:ext cx="1332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F63550C-B237-84EF-7849-8696CDDFD546}"/>
                </a:ext>
              </a:extLst>
            </p:cNvPr>
            <p:cNvSpPr/>
            <p:nvPr/>
          </p:nvSpPr>
          <p:spPr>
            <a:xfrm>
              <a:off x="21942686" y="8083064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비밀번호 찾기</a:t>
              </a:r>
              <a:endParaRPr lang="en-US" altLang="ko-KR" sz="25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4F11976-23F9-07B5-B7B9-2E68F99CC9CF}"/>
                </a:ext>
              </a:extLst>
            </p:cNvPr>
            <p:cNvSpPr/>
            <p:nvPr/>
          </p:nvSpPr>
          <p:spPr>
            <a:xfrm>
              <a:off x="21942686" y="5893516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아이디 찾기</a:t>
              </a:r>
              <a:endParaRPr lang="en-US" altLang="ko-KR" sz="25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9FA3E6F-F647-A4AC-8656-0FF5D1702D79}"/>
                </a:ext>
              </a:extLst>
            </p:cNvPr>
            <p:cNvSpPr/>
            <p:nvPr/>
          </p:nvSpPr>
          <p:spPr>
            <a:xfrm>
              <a:off x="21942686" y="3697993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회원가입</a:t>
              </a:r>
              <a:endParaRPr lang="en-US" altLang="ko-KR" sz="25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62832AC-01D8-0844-97BE-4352B10C9591}"/>
                </a:ext>
              </a:extLst>
            </p:cNvPr>
            <p:cNvSpPr/>
            <p:nvPr/>
          </p:nvSpPr>
          <p:spPr>
            <a:xfrm>
              <a:off x="17347454" y="3702892"/>
              <a:ext cx="2664178" cy="13065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MYPAGE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40A3401-7B8F-61F7-C27A-FC8EAB6F87B0}"/>
                </a:ext>
              </a:extLst>
            </p:cNvPr>
            <p:cNvCxnSpPr/>
            <p:nvPr/>
          </p:nvCxnSpPr>
          <p:spPr>
            <a:xfrm>
              <a:off x="18679543" y="2895180"/>
              <a:ext cx="0" cy="6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98E71FD-8893-3C0C-E1D4-BA16C354F8C4}"/>
                </a:ext>
              </a:extLst>
            </p:cNvPr>
            <p:cNvSpPr/>
            <p:nvPr/>
          </p:nvSpPr>
          <p:spPr>
            <a:xfrm>
              <a:off x="1992922" y="5416063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기업소개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8815629-DEFE-45E2-0D63-43AC5A407AD4}"/>
                </a:ext>
              </a:extLst>
            </p:cNvPr>
            <p:cNvSpPr/>
            <p:nvPr/>
          </p:nvSpPr>
          <p:spPr>
            <a:xfrm>
              <a:off x="1992922" y="7038120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아티스트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A3B78E8-97DA-14F6-9AFD-105D7A4C5BE0}"/>
                </a:ext>
              </a:extLst>
            </p:cNvPr>
            <p:cNvSpPr/>
            <p:nvPr/>
          </p:nvSpPr>
          <p:spPr>
            <a:xfrm>
              <a:off x="5068119" y="5416063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IR</a:t>
              </a:r>
              <a:r>
                <a:rPr lang="ko-KR" altLang="en-US" sz="2500" dirty="0">
                  <a:solidFill>
                    <a:schemeClr val="tx1"/>
                  </a:solidFill>
                </a:rPr>
                <a:t>자료실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6EA9695-6615-24CD-3399-4221B84373A6}"/>
                </a:ext>
              </a:extLst>
            </p:cNvPr>
            <p:cNvSpPr/>
            <p:nvPr/>
          </p:nvSpPr>
          <p:spPr>
            <a:xfrm>
              <a:off x="5066232" y="7038120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공시정보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ADCCE85-6A17-297C-F439-D624CB36F7AF}"/>
                </a:ext>
              </a:extLst>
            </p:cNvPr>
            <p:cNvSpPr/>
            <p:nvPr/>
          </p:nvSpPr>
          <p:spPr>
            <a:xfrm>
              <a:off x="8165332" y="5328140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소식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91BE62D8-F779-C48E-5820-3977857EA35A}"/>
                </a:ext>
              </a:extLst>
            </p:cNvPr>
            <p:cNvSpPr/>
            <p:nvPr/>
          </p:nvSpPr>
          <p:spPr>
            <a:xfrm>
              <a:off x="8165332" y="7038120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4C253A4-872A-583A-41A1-9CA3F28B28B1}"/>
                </a:ext>
              </a:extLst>
            </p:cNvPr>
            <p:cNvSpPr/>
            <p:nvPr/>
          </p:nvSpPr>
          <p:spPr>
            <a:xfrm>
              <a:off x="11267898" y="5328140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채용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B77D6A0-83BA-522E-D77F-F161D0AA3583}"/>
                </a:ext>
              </a:extLst>
            </p:cNvPr>
            <p:cNvSpPr/>
            <p:nvPr/>
          </p:nvSpPr>
          <p:spPr>
            <a:xfrm>
              <a:off x="11267898" y="7038120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오디션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BB86AFB-8EEB-DC4F-6C34-D106F1875F8E}"/>
                </a:ext>
              </a:extLst>
            </p:cNvPr>
            <p:cNvSpPr/>
            <p:nvPr/>
          </p:nvSpPr>
          <p:spPr>
            <a:xfrm>
              <a:off x="14272259" y="5328140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문의하기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1CEC232-0ECD-B449-DE51-1C2ED9B19A35}"/>
                </a:ext>
              </a:extLst>
            </p:cNvPr>
            <p:cNvSpPr/>
            <p:nvPr/>
          </p:nvSpPr>
          <p:spPr>
            <a:xfrm>
              <a:off x="14272259" y="7038120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찾아 오시는 길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BFA00F3-D527-023E-1156-D85ADB36C6A2}"/>
                </a:ext>
              </a:extLst>
            </p:cNvPr>
            <p:cNvSpPr/>
            <p:nvPr/>
          </p:nvSpPr>
          <p:spPr>
            <a:xfrm>
              <a:off x="5066232" y="8580345"/>
              <a:ext cx="2664178" cy="11307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재무정보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21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5292927" cy="7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rial Black" panose="020B0A04020102020204" pitchFamily="34" charset="0"/>
              </a:rPr>
              <a:t>NEWS&gt;</a:t>
            </a:r>
            <a:r>
              <a:rPr lang="ko-KR" altLang="en-US" sz="5000" dirty="0">
                <a:latin typeface="Arial Black" panose="020B0A04020102020204" pitchFamily="34" charset="0"/>
              </a:rPr>
              <a:t>소식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C6C180-A274-8F23-0269-BC88FCF93E52}"/>
              </a:ext>
            </a:extLst>
          </p:cNvPr>
          <p:cNvSpPr/>
          <p:nvPr/>
        </p:nvSpPr>
        <p:spPr>
          <a:xfrm>
            <a:off x="321602" y="785393"/>
            <a:ext cx="16433811" cy="10969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31C17E-D9D9-EC76-47F2-E92F55ECE84A}"/>
              </a:ext>
            </a:extLst>
          </p:cNvPr>
          <p:cNvSpPr txBox="1"/>
          <p:nvPr/>
        </p:nvSpPr>
        <p:spPr>
          <a:xfrm>
            <a:off x="5344733" y="1047003"/>
            <a:ext cx="562806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/>
              <a:t>김봉중</a:t>
            </a:r>
            <a:r>
              <a:rPr lang="ko-KR" altLang="en-US" sz="4000" dirty="0"/>
              <a:t> </a:t>
            </a:r>
            <a:r>
              <a:rPr lang="en-US" altLang="ko-KR" sz="4000" dirty="0"/>
              <a:t>‘</a:t>
            </a:r>
            <a:r>
              <a:rPr lang="ko-KR" altLang="en-US" sz="4000" dirty="0"/>
              <a:t>파도</a:t>
            </a:r>
            <a:r>
              <a:rPr lang="en-US" altLang="ko-KR" sz="4000" dirty="0"/>
              <a:t>’ </a:t>
            </a:r>
            <a:r>
              <a:rPr lang="ko-KR" altLang="en-US" sz="4000" dirty="0"/>
              <a:t>신곡 발매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449747C-956C-B46B-3572-333EF92CF5AA}"/>
              </a:ext>
            </a:extLst>
          </p:cNvPr>
          <p:cNvSpPr txBox="1"/>
          <p:nvPr/>
        </p:nvSpPr>
        <p:spPr>
          <a:xfrm>
            <a:off x="649709" y="1831613"/>
            <a:ext cx="190929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2037-05-26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117720-35C2-6296-9FF1-61521A2BD23A}"/>
              </a:ext>
            </a:extLst>
          </p:cNvPr>
          <p:cNvSpPr txBox="1"/>
          <p:nvPr/>
        </p:nvSpPr>
        <p:spPr>
          <a:xfrm>
            <a:off x="2446987" y="1831613"/>
            <a:ext cx="190929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Music Pioneer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B09952E-5C50-36FE-4F99-CDD2B804131D}"/>
              </a:ext>
            </a:extLst>
          </p:cNvPr>
          <p:cNvCxnSpPr/>
          <p:nvPr/>
        </p:nvCxnSpPr>
        <p:spPr>
          <a:xfrm>
            <a:off x="2446987" y="1831613"/>
            <a:ext cx="0" cy="3693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68FA477-3342-52D8-00E3-37DC1B2F8445}"/>
              </a:ext>
            </a:extLst>
          </p:cNvPr>
          <p:cNvCxnSpPr/>
          <p:nvPr/>
        </p:nvCxnSpPr>
        <p:spPr>
          <a:xfrm>
            <a:off x="965916" y="2434107"/>
            <a:ext cx="14991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E6730A7-FFC1-A253-5B14-E773DF18831B}"/>
              </a:ext>
            </a:extLst>
          </p:cNvPr>
          <p:cNvSpPr/>
          <p:nvPr/>
        </p:nvSpPr>
        <p:spPr>
          <a:xfrm>
            <a:off x="2738185" y="2801109"/>
            <a:ext cx="11600644" cy="578261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A9E7A3-D7F9-9F0F-B320-D7F05025A2F0}"/>
              </a:ext>
            </a:extLst>
          </p:cNvPr>
          <p:cNvSpPr txBox="1"/>
          <p:nvPr/>
        </p:nvSpPr>
        <p:spPr>
          <a:xfrm>
            <a:off x="7153130" y="8698513"/>
            <a:ext cx="277075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사진 출처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] MP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E2DC59F-E464-766A-3C73-16B1BD7FBCAD}"/>
              </a:ext>
            </a:extLst>
          </p:cNvPr>
          <p:cNvSpPr/>
          <p:nvPr/>
        </p:nvSpPr>
        <p:spPr>
          <a:xfrm>
            <a:off x="2738185" y="9311425"/>
            <a:ext cx="11600644" cy="24429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기사내용</a:t>
            </a:r>
          </a:p>
        </p:txBody>
      </p:sp>
    </p:spTree>
    <p:extLst>
      <p:ext uri="{BB962C8B-B14F-4D97-AF65-F5344CB8AC3E}">
        <p14:creationId xmlns:p14="http://schemas.microsoft.com/office/powerpoint/2010/main" val="156714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0026" y="0"/>
            <a:ext cx="20308660" cy="12409714"/>
            <a:chOff x="200026" y="0"/>
            <a:chExt cx="24299988" cy="134617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FC05D-E2D5-657B-9394-968A89DC7646}"/>
                </a:ext>
              </a:extLst>
            </p:cNvPr>
            <p:cNvSpPr txBox="1"/>
            <p:nvPr/>
          </p:nvSpPr>
          <p:spPr>
            <a:xfrm>
              <a:off x="200026" y="0"/>
              <a:ext cx="68697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>
                  <a:latin typeface="Arial Black" panose="020B0A04020102020204" pitchFamily="34" charset="0"/>
                </a:rPr>
                <a:t>NEWS&gt;</a:t>
              </a:r>
              <a:r>
                <a:rPr lang="ko-KR" altLang="en-US" sz="5000" dirty="0">
                  <a:latin typeface="Arial Black" panose="020B0A04020102020204" pitchFamily="34" charset="0"/>
                </a:rPr>
                <a:t>공지사항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524405E-D90E-AA05-1364-4AEBFE904CB2}"/>
                </a:ext>
              </a:extLst>
            </p:cNvPr>
            <p:cNvSpPr/>
            <p:nvPr/>
          </p:nvSpPr>
          <p:spPr>
            <a:xfrm>
              <a:off x="1100015" y="861774"/>
              <a:ext cx="23399999" cy="12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4B8E14-CBC8-39C9-9CAA-8690789764D3}"/>
                </a:ext>
              </a:extLst>
            </p:cNvPr>
            <p:cNvSpPr txBox="1"/>
            <p:nvPr/>
          </p:nvSpPr>
          <p:spPr>
            <a:xfrm>
              <a:off x="1653686" y="1292662"/>
              <a:ext cx="4023169" cy="126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공지사항</a:t>
              </a:r>
            </a:p>
          </p:txBody>
        </p:sp>
        <p:pic>
          <p:nvPicPr>
            <p:cNvPr id="2050" name="Picture 2" descr="공지사항 배너 이미지입니다.">
              <a:extLst>
                <a:ext uri="{FF2B5EF4-FFF2-40B4-BE49-F238E27FC236}">
                  <a16:creationId xmlns:a16="http://schemas.microsoft.com/office/drawing/2014/main" id="{9CAC052D-5424-9713-4EC9-2ABD2F798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685" y="2848343"/>
              <a:ext cx="22320740" cy="378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D5D2A16-426D-0C92-5CA9-33CBE47D1149}"/>
                </a:ext>
              </a:extLst>
            </p:cNvPr>
            <p:cNvCxnSpPr/>
            <p:nvPr/>
          </p:nvCxnSpPr>
          <p:spPr>
            <a:xfrm>
              <a:off x="1721705" y="7690339"/>
              <a:ext cx="221566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B2DD662-4E3F-D321-E027-F552279D5958}"/>
                </a:ext>
              </a:extLst>
            </p:cNvPr>
            <p:cNvCxnSpPr/>
            <p:nvPr/>
          </p:nvCxnSpPr>
          <p:spPr>
            <a:xfrm>
              <a:off x="1721705" y="9179169"/>
              <a:ext cx="2215661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701351F-9292-BE86-B39A-5071092FE77E}"/>
                </a:ext>
              </a:extLst>
            </p:cNvPr>
            <p:cNvCxnSpPr/>
            <p:nvPr/>
          </p:nvCxnSpPr>
          <p:spPr>
            <a:xfrm>
              <a:off x="1721705" y="10656278"/>
              <a:ext cx="2215661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E7D90C-D923-AE23-96F2-DD5A4C8C862C}"/>
                </a:ext>
              </a:extLst>
            </p:cNvPr>
            <p:cNvSpPr txBox="1"/>
            <p:nvPr/>
          </p:nvSpPr>
          <p:spPr>
            <a:xfrm>
              <a:off x="12570221" y="12543692"/>
              <a:ext cx="48766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u="sng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  <a:endParaRPr lang="ko-KR" altLang="en-US" sz="3500" u="sng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B9FDA97-5AE8-3496-B001-3348050F5B29}"/>
                </a:ext>
              </a:extLst>
            </p:cNvPr>
            <p:cNvGrpSpPr/>
            <p:nvPr/>
          </p:nvGrpSpPr>
          <p:grpSpPr>
            <a:xfrm flipH="1">
              <a:off x="13168682" y="12508797"/>
              <a:ext cx="726831" cy="630943"/>
              <a:chOff x="8604738" y="11723077"/>
              <a:chExt cx="1500554" cy="126608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44C7D9C-5AFC-6775-F267-00EAEB8E1AA0}"/>
                  </a:ext>
                </a:extLst>
              </p:cNvPr>
              <p:cNvSpPr/>
              <p:nvPr/>
            </p:nvSpPr>
            <p:spPr>
              <a:xfrm>
                <a:off x="8604738" y="11723077"/>
                <a:ext cx="1500554" cy="1266088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2CFC9E6-0C1E-E904-F103-B2DC4783D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50215" y="11887200"/>
                <a:ext cx="492369" cy="468923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73A90BF-E8E5-9140-5FBA-515610B27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50215" y="12356123"/>
                <a:ext cx="492369" cy="468923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4AF3CD-BEF2-BB6D-D9FD-1875AF261716}"/>
                </a:ext>
              </a:extLst>
            </p:cNvPr>
            <p:cNvGrpSpPr/>
            <p:nvPr/>
          </p:nvGrpSpPr>
          <p:grpSpPr>
            <a:xfrm>
              <a:off x="11707109" y="12543693"/>
              <a:ext cx="726831" cy="630943"/>
              <a:chOff x="8604738" y="11723077"/>
              <a:chExt cx="1500554" cy="126608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35915F1-CC68-C5A0-D4D1-4B00110790E2}"/>
                  </a:ext>
                </a:extLst>
              </p:cNvPr>
              <p:cNvSpPr/>
              <p:nvPr/>
            </p:nvSpPr>
            <p:spPr>
              <a:xfrm>
                <a:off x="8604738" y="11723077"/>
                <a:ext cx="1500554" cy="1266088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C472F79-33D4-1E2B-A8C8-4ABD74006A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50215" y="11887200"/>
                <a:ext cx="492369" cy="468923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813E923-BC80-230E-C663-3EAE56156D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50215" y="12356123"/>
                <a:ext cx="492369" cy="468923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F8CFFC-DA8E-02F7-40AA-D059498FB47B}"/>
                </a:ext>
              </a:extLst>
            </p:cNvPr>
            <p:cNvSpPr txBox="1"/>
            <p:nvPr/>
          </p:nvSpPr>
          <p:spPr>
            <a:xfrm>
              <a:off x="2507151" y="8035676"/>
              <a:ext cx="1127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</a:rPr>
                <a:t>MP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53EC8C-779C-40D7-DF39-C38EEAF2B1F0}"/>
                </a:ext>
              </a:extLst>
            </p:cNvPr>
            <p:cNvSpPr txBox="1"/>
            <p:nvPr/>
          </p:nvSpPr>
          <p:spPr>
            <a:xfrm>
              <a:off x="2507151" y="9612422"/>
              <a:ext cx="1127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</a:rPr>
                <a:t>MP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D61F10-B76C-05A4-4D68-BFEFBC6501AC}"/>
                </a:ext>
              </a:extLst>
            </p:cNvPr>
            <p:cNvSpPr txBox="1"/>
            <p:nvPr/>
          </p:nvSpPr>
          <p:spPr>
            <a:xfrm>
              <a:off x="9189303" y="8035676"/>
              <a:ext cx="8679064" cy="70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MP </a:t>
              </a:r>
              <a:r>
                <a:rPr lang="ko-KR" altLang="en-US" sz="3600" dirty="0"/>
                <a:t>관계자 사칭 이메일 주의 안내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89A53E-8889-44BD-5A68-1CD3EAF4B380}"/>
                </a:ext>
              </a:extLst>
            </p:cNvPr>
            <p:cNvSpPr txBox="1"/>
            <p:nvPr/>
          </p:nvSpPr>
          <p:spPr>
            <a:xfrm>
              <a:off x="9447181" y="9542858"/>
              <a:ext cx="8421186" cy="70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주식회사 </a:t>
              </a:r>
              <a:r>
                <a:rPr lang="ko-KR" altLang="en-US" sz="3600" dirty="0" err="1"/>
                <a:t>엠피</a:t>
              </a:r>
              <a:r>
                <a:rPr lang="ko-KR" altLang="en-US" sz="3600" dirty="0"/>
                <a:t> 안전보건경영방침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2C3798-70FD-63AB-FCF6-B296852D3448}"/>
                </a:ext>
              </a:extLst>
            </p:cNvPr>
            <p:cNvSpPr txBox="1"/>
            <p:nvPr/>
          </p:nvSpPr>
          <p:spPr>
            <a:xfrm>
              <a:off x="21122238" y="8158786"/>
              <a:ext cx="1970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2035.05.30</a:t>
              </a:r>
              <a:endParaRPr lang="ko-KR" altLang="en-US" sz="2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58DB05-331F-55FF-6094-54087792CDE8}"/>
                </a:ext>
              </a:extLst>
            </p:cNvPr>
            <p:cNvSpPr txBox="1"/>
            <p:nvPr/>
          </p:nvSpPr>
          <p:spPr>
            <a:xfrm>
              <a:off x="21122237" y="9693051"/>
              <a:ext cx="1970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2034.06.02</a:t>
              </a:r>
              <a:endParaRPr lang="ko-KR" altLang="en-US" sz="28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10900260" y="6412094"/>
            <a:ext cx="547048" cy="548796"/>
            <a:chOff x="3252219" y="10457645"/>
            <a:chExt cx="727353" cy="727899"/>
          </a:xfrm>
        </p:grpSpPr>
        <p:sp>
          <p:nvSpPr>
            <p:cNvPr id="32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20576474" y="794425"/>
            <a:ext cx="5023551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20576474" y="822306"/>
            <a:ext cx="450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/>
              <a:t>공지사항 내용으로 이동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6902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20084725" cy="12223102"/>
            <a:chOff x="200026" y="0"/>
            <a:chExt cx="24299988" cy="134617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FC05D-E2D5-657B-9394-968A89DC7646}"/>
                </a:ext>
              </a:extLst>
            </p:cNvPr>
            <p:cNvSpPr txBox="1"/>
            <p:nvPr/>
          </p:nvSpPr>
          <p:spPr>
            <a:xfrm>
              <a:off x="200026" y="0"/>
              <a:ext cx="68697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>
                  <a:latin typeface="Arial Black" panose="020B0A04020102020204" pitchFamily="34" charset="0"/>
                </a:rPr>
                <a:t>RECRUIT&gt;</a:t>
              </a:r>
              <a:r>
                <a:rPr lang="ko-KR" altLang="en-US" sz="5000" dirty="0">
                  <a:latin typeface="Arial Black" panose="020B0A04020102020204" pitchFamily="34" charset="0"/>
                </a:rPr>
                <a:t>채용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A84FC8-4A78-B7A3-ADF4-8A51F729A47C}"/>
                </a:ext>
              </a:extLst>
            </p:cNvPr>
            <p:cNvSpPr/>
            <p:nvPr/>
          </p:nvSpPr>
          <p:spPr>
            <a:xfrm>
              <a:off x="1965570" y="1406768"/>
              <a:ext cx="7151077" cy="135987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채용공고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2929FC-7121-00FF-EB0A-2697A43221FB}"/>
                </a:ext>
              </a:extLst>
            </p:cNvPr>
            <p:cNvSpPr/>
            <p:nvPr/>
          </p:nvSpPr>
          <p:spPr>
            <a:xfrm>
              <a:off x="16267724" y="1406767"/>
              <a:ext cx="7151077" cy="13598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2">
                      <a:lumMod val="50000"/>
                    </a:schemeClr>
                  </a:solidFill>
                </a:rPr>
                <a:t>합격자 조회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89C386-649D-174B-8B8C-9D67EEEB90D7}"/>
                </a:ext>
              </a:extLst>
            </p:cNvPr>
            <p:cNvSpPr/>
            <p:nvPr/>
          </p:nvSpPr>
          <p:spPr>
            <a:xfrm>
              <a:off x="9116647" y="1406767"/>
              <a:ext cx="7151077" cy="13598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2">
                      <a:lumMod val="50000"/>
                    </a:schemeClr>
                  </a:solidFill>
                </a:rPr>
                <a:t>나의 지원 현황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A8AAA-6DD5-019D-292A-A925062FEF75}"/>
                </a:ext>
              </a:extLst>
            </p:cNvPr>
            <p:cNvSpPr txBox="1"/>
            <p:nvPr/>
          </p:nvSpPr>
          <p:spPr>
            <a:xfrm>
              <a:off x="1965570" y="3493477"/>
              <a:ext cx="449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50000"/>
                    </a:schemeClr>
                  </a:solidFill>
                </a:rPr>
                <a:t>현재 진행중인 채용공고는 </a:t>
              </a:r>
              <a:r>
                <a:rPr lang="en-US" altLang="ko-KR" sz="2000" dirty="0">
                  <a:solidFill>
                    <a:srgbClr val="FF0000"/>
                  </a:solidFill>
                </a:rPr>
                <a:t>7</a:t>
              </a:r>
              <a:r>
                <a:rPr lang="ko-KR" altLang="en-US" sz="2000" dirty="0">
                  <a:solidFill>
                    <a:schemeClr val="bg2">
                      <a:lumMod val="50000"/>
                    </a:schemeClr>
                  </a:solidFill>
                </a:rPr>
                <a:t>건입니다</a:t>
              </a:r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4039DC-2091-387B-7D0C-D4DF93423354}"/>
                </a:ext>
              </a:extLst>
            </p:cNvPr>
            <p:cNvSpPr/>
            <p:nvPr/>
          </p:nvSpPr>
          <p:spPr>
            <a:xfrm>
              <a:off x="1965570" y="4454769"/>
              <a:ext cx="21453231" cy="302455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27B257-5D4D-C9AD-E390-2C8306488973}"/>
                </a:ext>
              </a:extLst>
            </p:cNvPr>
            <p:cNvSpPr txBox="1"/>
            <p:nvPr/>
          </p:nvSpPr>
          <p:spPr>
            <a:xfrm>
              <a:off x="2420328" y="4948666"/>
              <a:ext cx="3340170" cy="44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u="sng" dirty="0">
                  <a:solidFill>
                    <a:schemeClr val="bg2">
                      <a:lumMod val="50000"/>
                    </a:schemeClr>
                  </a:solidFill>
                </a:rPr>
                <a:t>MP</a:t>
              </a:r>
              <a:r>
                <a:rPr lang="ko-KR" altLang="en-US" sz="2000" u="sng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000" u="sng" dirty="0">
                  <a:solidFill>
                    <a:schemeClr val="bg2">
                      <a:lumMod val="50000"/>
                    </a:schemeClr>
                  </a:solidFill>
                </a:rPr>
                <a:t>ENTERTAINMENT</a:t>
              </a:r>
              <a:endParaRPr lang="ko-KR" altLang="en-US" sz="2000" u="sng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673A5F-C2CD-4692-9409-C6F8912572F8}"/>
                </a:ext>
              </a:extLst>
            </p:cNvPr>
            <p:cNvSpPr txBox="1"/>
            <p:nvPr/>
          </p:nvSpPr>
          <p:spPr>
            <a:xfrm>
              <a:off x="2420326" y="6226334"/>
              <a:ext cx="4039823" cy="443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[</a:t>
              </a:r>
              <a:r>
                <a:rPr lang="ko-KR" altLang="en-US" sz="2000" dirty="0"/>
                <a:t>인사</a:t>
              </a:r>
              <a:r>
                <a:rPr lang="en-US" altLang="ko-KR" sz="2000" dirty="0"/>
                <a:t>/</a:t>
              </a:r>
              <a:r>
                <a:rPr lang="ko-KR" altLang="en-US" sz="2000" dirty="0"/>
                <a:t>채용운영보조 인턴</a:t>
              </a:r>
              <a:r>
                <a:rPr lang="en-US" altLang="ko-KR" sz="2000" dirty="0"/>
                <a:t>]</a:t>
              </a: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15E9EE-EC69-E3A3-9E1F-83D54F6B5975}"/>
                </a:ext>
              </a:extLst>
            </p:cNvPr>
            <p:cNvSpPr txBox="1"/>
            <p:nvPr/>
          </p:nvSpPr>
          <p:spPr>
            <a:xfrm>
              <a:off x="2420326" y="6729166"/>
              <a:ext cx="7584784" cy="576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MP</a:t>
              </a:r>
              <a:r>
                <a:rPr lang="ko-KR" altLang="en-US" sz="28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엔터테인먼트 채용운영보조 인턴 채용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624D9F-5D1A-1101-E751-E887FCFD0EB1}"/>
                </a:ext>
              </a:extLst>
            </p:cNvPr>
            <p:cNvSpPr txBox="1"/>
            <p:nvPr/>
          </p:nvSpPr>
          <p:spPr>
            <a:xfrm>
              <a:off x="5455179" y="4974514"/>
              <a:ext cx="923434" cy="36933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신입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F22BE8-5D4B-078F-1FC7-A10FCAF637C5}"/>
                </a:ext>
              </a:extLst>
            </p:cNvPr>
            <p:cNvSpPr txBox="1"/>
            <p:nvPr/>
          </p:nvSpPr>
          <p:spPr>
            <a:xfrm>
              <a:off x="6457502" y="4989740"/>
              <a:ext cx="923434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경력</a:t>
              </a:r>
              <a:endParaRPr lang="en-US" altLang="ko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8BCA71-A144-7385-0CFB-93CC3C37D7EF}"/>
                </a:ext>
              </a:extLst>
            </p:cNvPr>
            <p:cNvSpPr txBox="1"/>
            <p:nvPr/>
          </p:nvSpPr>
          <p:spPr>
            <a:xfrm>
              <a:off x="19784647" y="6283244"/>
              <a:ext cx="3395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2037-07-10 ~ 2037-07-30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3C2753-7136-0E45-2A1C-81F3B5468C76}"/>
                </a:ext>
              </a:extLst>
            </p:cNvPr>
            <p:cNvSpPr txBox="1"/>
            <p:nvPr/>
          </p:nvSpPr>
          <p:spPr>
            <a:xfrm>
              <a:off x="21648617" y="5672234"/>
              <a:ext cx="1531082" cy="50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bg2">
                      <a:lumMod val="50000"/>
                    </a:schemeClr>
                  </a:solidFill>
                </a:rPr>
                <a:t>접수중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B9A425F-7835-3326-75FA-BBE7642399A8}"/>
                </a:ext>
              </a:extLst>
            </p:cNvPr>
            <p:cNvGrpSpPr/>
            <p:nvPr/>
          </p:nvGrpSpPr>
          <p:grpSpPr>
            <a:xfrm>
              <a:off x="20805532" y="5577572"/>
              <a:ext cx="586154" cy="624336"/>
              <a:chOff x="12989169" y="4736123"/>
              <a:chExt cx="1710102" cy="154712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6CB82AFD-ACD8-A0EA-4454-DD7F58CC4746}"/>
                  </a:ext>
                </a:extLst>
              </p:cNvPr>
              <p:cNvSpPr/>
              <p:nvPr/>
            </p:nvSpPr>
            <p:spPr>
              <a:xfrm>
                <a:off x="12989169" y="4736123"/>
                <a:ext cx="1710102" cy="1547121"/>
              </a:xfrm>
              <a:prstGeom prst="ellipse">
                <a:avLst/>
              </a:prstGeom>
              <a:noFill/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5714D8C-3FD6-4025-4FD7-5BE62D2CF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77" y="5088236"/>
                <a:ext cx="0" cy="570672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42689182-6AC5-FB89-80F1-4FC7FE7E7E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4142012" y="5373572"/>
                <a:ext cx="0" cy="570672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8B54E5-D741-7DB9-CA70-AADC252AF126}"/>
                </a:ext>
              </a:extLst>
            </p:cNvPr>
            <p:cNvSpPr/>
            <p:nvPr/>
          </p:nvSpPr>
          <p:spPr>
            <a:xfrm>
              <a:off x="1965570" y="7479323"/>
              <a:ext cx="21453231" cy="302455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61B321-4122-91CF-BC6D-150264939B39}"/>
                </a:ext>
              </a:extLst>
            </p:cNvPr>
            <p:cNvSpPr txBox="1"/>
            <p:nvPr/>
          </p:nvSpPr>
          <p:spPr>
            <a:xfrm>
              <a:off x="2420328" y="7944189"/>
              <a:ext cx="3340170" cy="44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u="sng" dirty="0">
                  <a:solidFill>
                    <a:schemeClr val="bg2">
                      <a:lumMod val="50000"/>
                    </a:schemeClr>
                  </a:solidFill>
                </a:rPr>
                <a:t>MP</a:t>
              </a:r>
              <a:r>
                <a:rPr lang="ko-KR" altLang="en-US" sz="2000" u="sng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000" u="sng" dirty="0">
                  <a:solidFill>
                    <a:schemeClr val="bg2">
                      <a:lumMod val="50000"/>
                    </a:schemeClr>
                  </a:solidFill>
                </a:rPr>
                <a:t>ENTERTAINMENT</a:t>
              </a:r>
              <a:endParaRPr lang="ko-KR" altLang="en-US" sz="2000" u="sng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9F8F4C-F7D1-510E-7160-EE552FB8E8B7}"/>
                </a:ext>
              </a:extLst>
            </p:cNvPr>
            <p:cNvSpPr txBox="1"/>
            <p:nvPr/>
          </p:nvSpPr>
          <p:spPr>
            <a:xfrm>
              <a:off x="2420326" y="9294157"/>
              <a:ext cx="3125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[</a:t>
              </a:r>
              <a:r>
                <a:rPr lang="ko-KR" altLang="en-US" sz="2000" dirty="0"/>
                <a:t>경영지원</a:t>
              </a:r>
              <a:r>
                <a:rPr lang="en-US" altLang="ko-KR" sz="2000" dirty="0"/>
                <a:t>/</a:t>
              </a:r>
              <a:r>
                <a:rPr lang="ko-KR" altLang="en-US" sz="2000" dirty="0"/>
                <a:t>경영기획</a:t>
              </a:r>
              <a:r>
                <a:rPr lang="en-US" altLang="ko-KR" sz="2000" dirty="0"/>
                <a:t>]</a:t>
              </a:r>
              <a:endParaRPr lang="ko-KR" alt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164B45-90DA-8DD8-83C2-028A7C83E596}"/>
                </a:ext>
              </a:extLst>
            </p:cNvPr>
            <p:cNvSpPr txBox="1"/>
            <p:nvPr/>
          </p:nvSpPr>
          <p:spPr>
            <a:xfrm>
              <a:off x="2420327" y="9707908"/>
              <a:ext cx="6876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MP</a:t>
              </a:r>
              <a:r>
                <a:rPr lang="ko-KR" altLang="en-US" sz="28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엔터테인먼트 </a:t>
              </a:r>
              <a:r>
                <a:rPr lang="ko-KR" altLang="en-US" sz="2800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경영지획</a:t>
              </a:r>
              <a:r>
                <a:rPr lang="ko-KR" altLang="en-US" sz="28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 담당자 채용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A89853-FA19-72FA-B900-B300BED14C7D}"/>
                </a:ext>
              </a:extLst>
            </p:cNvPr>
            <p:cNvSpPr txBox="1"/>
            <p:nvPr/>
          </p:nvSpPr>
          <p:spPr>
            <a:xfrm>
              <a:off x="5455179" y="7952308"/>
              <a:ext cx="923434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경력</a:t>
              </a:r>
              <a:endParaRPr lang="en-US" altLang="ko-KR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DFE5BB-F24F-6A02-FEE4-B9DCF4B03EDD}"/>
                </a:ext>
              </a:extLst>
            </p:cNvPr>
            <p:cNvSpPr txBox="1"/>
            <p:nvPr/>
          </p:nvSpPr>
          <p:spPr>
            <a:xfrm>
              <a:off x="19784647" y="9307798"/>
              <a:ext cx="3395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2037-06-15 ~ 2037-06-28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2C1C52-04F4-F005-4329-CB060B594C99}"/>
                </a:ext>
              </a:extLst>
            </p:cNvPr>
            <p:cNvSpPr txBox="1"/>
            <p:nvPr/>
          </p:nvSpPr>
          <p:spPr>
            <a:xfrm>
              <a:off x="21648618" y="8675404"/>
              <a:ext cx="1531081" cy="50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bg2">
                      <a:lumMod val="50000"/>
                    </a:schemeClr>
                  </a:solidFill>
                </a:rPr>
                <a:t>접수중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EF0B92F-BAD9-FA7C-8FF6-D88BAECB987E}"/>
                </a:ext>
              </a:extLst>
            </p:cNvPr>
            <p:cNvGrpSpPr/>
            <p:nvPr/>
          </p:nvGrpSpPr>
          <p:grpSpPr>
            <a:xfrm>
              <a:off x="20805532" y="8602126"/>
              <a:ext cx="586154" cy="624336"/>
              <a:chOff x="12989169" y="4736123"/>
              <a:chExt cx="1710102" cy="1547121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0C44245-6E0F-D7CA-B937-7335C65335F5}"/>
                  </a:ext>
                </a:extLst>
              </p:cNvPr>
              <p:cNvSpPr/>
              <p:nvPr/>
            </p:nvSpPr>
            <p:spPr>
              <a:xfrm>
                <a:off x="12989169" y="4736123"/>
                <a:ext cx="1710102" cy="1547121"/>
              </a:xfrm>
              <a:prstGeom prst="ellipse">
                <a:avLst/>
              </a:prstGeom>
              <a:noFill/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F839CCF-79A7-1778-31FF-5BC8E27E1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77" y="5088236"/>
                <a:ext cx="0" cy="570672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A53CA94-BCBE-EAF1-7D6C-C9DD2FA7E3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4142012" y="5373572"/>
                <a:ext cx="0" cy="570672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0B1698-52F6-7904-04E8-B7C849EDAE94}"/>
                </a:ext>
              </a:extLst>
            </p:cNvPr>
            <p:cNvSpPr/>
            <p:nvPr/>
          </p:nvSpPr>
          <p:spPr>
            <a:xfrm>
              <a:off x="1965570" y="10496132"/>
              <a:ext cx="21453231" cy="296564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796B8A-7526-6343-1929-FF9663ECCE7B}"/>
                </a:ext>
              </a:extLst>
            </p:cNvPr>
            <p:cNvSpPr txBox="1"/>
            <p:nvPr/>
          </p:nvSpPr>
          <p:spPr>
            <a:xfrm>
              <a:off x="2420326" y="10968742"/>
              <a:ext cx="3125421" cy="44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u="sng" dirty="0">
                  <a:solidFill>
                    <a:schemeClr val="bg2">
                      <a:lumMod val="50000"/>
                    </a:schemeClr>
                  </a:solidFill>
                </a:rPr>
                <a:t>MP</a:t>
              </a:r>
              <a:r>
                <a:rPr lang="ko-KR" altLang="en-US" sz="2000" u="sng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000" u="sng" dirty="0">
                  <a:solidFill>
                    <a:schemeClr val="bg2">
                      <a:lumMod val="50000"/>
                    </a:schemeClr>
                  </a:solidFill>
                </a:rPr>
                <a:t>ENTERTAINMENT</a:t>
              </a:r>
              <a:endParaRPr lang="ko-KR" altLang="en-US" sz="2000" u="sng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EB4C10-A9B9-2FCB-CEF9-5D310F4D9B93}"/>
                </a:ext>
              </a:extLst>
            </p:cNvPr>
            <p:cNvSpPr txBox="1"/>
            <p:nvPr/>
          </p:nvSpPr>
          <p:spPr>
            <a:xfrm>
              <a:off x="2420326" y="12310966"/>
              <a:ext cx="3125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[</a:t>
              </a:r>
              <a:r>
                <a:rPr lang="ko-KR" altLang="en-US" sz="2000" dirty="0" err="1"/>
                <a:t>프로듀싱</a:t>
              </a:r>
              <a:r>
                <a:rPr lang="en-US" altLang="ko-KR" sz="2000" dirty="0"/>
                <a:t>]</a:t>
              </a:r>
              <a:endParaRPr lang="ko-KR" altLang="en-US" sz="2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078F7F-49A4-F888-7E40-20D3311F6B7F}"/>
                </a:ext>
              </a:extLst>
            </p:cNvPr>
            <p:cNvSpPr txBox="1"/>
            <p:nvPr/>
          </p:nvSpPr>
          <p:spPr>
            <a:xfrm>
              <a:off x="2420327" y="12724717"/>
              <a:ext cx="6876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MP</a:t>
              </a:r>
              <a:r>
                <a:rPr lang="ko-KR" altLang="en-US" sz="28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엔터테인먼트 </a:t>
              </a:r>
              <a:r>
                <a:rPr lang="ko-KR" altLang="en-US" sz="2800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프로듀싱</a:t>
              </a:r>
              <a:r>
                <a:rPr lang="ko-KR" altLang="en-US" sz="28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 담당자 채용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31796C-C958-F299-BE03-A8F46366319B}"/>
                </a:ext>
              </a:extLst>
            </p:cNvPr>
            <p:cNvSpPr txBox="1"/>
            <p:nvPr/>
          </p:nvSpPr>
          <p:spPr>
            <a:xfrm>
              <a:off x="5419872" y="11005938"/>
              <a:ext cx="923434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경력</a:t>
              </a:r>
              <a:endParaRPr lang="en-US" alt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E96589-2335-31AF-5051-3A2EBEAA5E99}"/>
                </a:ext>
              </a:extLst>
            </p:cNvPr>
            <p:cNvSpPr txBox="1"/>
            <p:nvPr/>
          </p:nvSpPr>
          <p:spPr>
            <a:xfrm>
              <a:off x="19784647" y="12324607"/>
              <a:ext cx="3395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2037-06-05 ~ 2037-06-19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BA4A0D1-1392-1488-E74A-92914A04852A}"/>
                </a:ext>
              </a:extLst>
            </p:cNvPr>
            <p:cNvSpPr txBox="1"/>
            <p:nvPr/>
          </p:nvSpPr>
          <p:spPr>
            <a:xfrm>
              <a:off x="21648618" y="11699957"/>
              <a:ext cx="1531081" cy="50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bg2">
                      <a:lumMod val="50000"/>
                    </a:schemeClr>
                  </a:solidFill>
                </a:rPr>
                <a:t>접수중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45C3D44-EAD8-FD87-DCEC-0CAA519E6EF0}"/>
                </a:ext>
              </a:extLst>
            </p:cNvPr>
            <p:cNvGrpSpPr/>
            <p:nvPr/>
          </p:nvGrpSpPr>
          <p:grpSpPr>
            <a:xfrm>
              <a:off x="20805532" y="11618936"/>
              <a:ext cx="586154" cy="612175"/>
              <a:chOff x="12989169" y="4736123"/>
              <a:chExt cx="1710102" cy="1547121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753E3637-7095-55C6-62B8-9BBA8B4C5649}"/>
                  </a:ext>
                </a:extLst>
              </p:cNvPr>
              <p:cNvSpPr/>
              <p:nvPr/>
            </p:nvSpPr>
            <p:spPr>
              <a:xfrm>
                <a:off x="12989169" y="4736123"/>
                <a:ext cx="1710102" cy="1547121"/>
              </a:xfrm>
              <a:prstGeom prst="ellipse">
                <a:avLst/>
              </a:prstGeom>
              <a:noFill/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B4CFE34-BF5C-956F-D25D-8C9633E3E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6677" y="5088236"/>
                <a:ext cx="0" cy="570672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A126E2BE-253E-FFF6-B1E4-F713C446573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4142012" y="5373572"/>
                <a:ext cx="0" cy="570672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579CDB-6359-B4F0-44FE-95F3489DDF05}"/>
                </a:ext>
              </a:extLst>
            </p:cNvPr>
            <p:cNvSpPr/>
            <p:nvPr/>
          </p:nvSpPr>
          <p:spPr>
            <a:xfrm>
              <a:off x="1100015" y="861774"/>
              <a:ext cx="23399999" cy="12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1035221" y="5064357"/>
            <a:ext cx="547048" cy="548796"/>
            <a:chOff x="3252219" y="10457645"/>
            <a:chExt cx="727353" cy="727899"/>
          </a:xfrm>
        </p:grpSpPr>
        <p:sp>
          <p:nvSpPr>
            <p:cNvPr id="55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10251675" y="2719123"/>
            <a:ext cx="547048" cy="524338"/>
            <a:chOff x="3252219" y="10457645"/>
            <a:chExt cx="727353" cy="695459"/>
          </a:xfrm>
        </p:grpSpPr>
        <p:sp>
          <p:nvSpPr>
            <p:cNvPr id="58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16162271" y="2740227"/>
            <a:ext cx="547048" cy="524338"/>
            <a:chOff x="3252219" y="10457645"/>
            <a:chExt cx="727353" cy="695459"/>
          </a:xfrm>
        </p:grpSpPr>
        <p:sp>
          <p:nvSpPr>
            <p:cNvPr id="61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20465936" y="290963"/>
            <a:ext cx="5138628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20440135" y="391239"/>
            <a:ext cx="40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/>
              <a:t>채용 내용으로 이동</a:t>
            </a:r>
            <a:endParaRPr lang="en-US" altLang="ko-KR" sz="2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20440135" y="2874921"/>
            <a:ext cx="5138628" cy="25839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20542094" y="2911443"/>
            <a:ext cx="3061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나의 지원 현황</a:t>
            </a:r>
            <a:endParaRPr lang="en-US" altLang="ko-KR" sz="2800" dirty="0"/>
          </a:p>
          <a:p>
            <a:r>
              <a:rPr lang="en-US" altLang="ko-KR" sz="2800" dirty="0"/>
              <a:t>-A</a:t>
            </a:r>
            <a:endParaRPr lang="ko-KR" altLang="en-US" sz="2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20432283" y="5458879"/>
            <a:ext cx="5138628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20406482" y="5559155"/>
            <a:ext cx="4043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합격자 조회</a:t>
            </a:r>
            <a:endParaRPr lang="en-US" altLang="ko-KR" sz="2800" dirty="0"/>
          </a:p>
          <a:p>
            <a:r>
              <a:rPr lang="en-US" altLang="ko-KR" sz="2800" dirty="0"/>
              <a:t>-A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6EED9C1-BF8E-08A2-FFEA-A225F7087BD8}"/>
              </a:ext>
            </a:extLst>
          </p:cNvPr>
          <p:cNvGrpSpPr/>
          <p:nvPr/>
        </p:nvGrpSpPr>
        <p:grpSpPr>
          <a:xfrm>
            <a:off x="1100016" y="12223102"/>
            <a:ext cx="2800180" cy="2082184"/>
            <a:chOff x="1100016" y="10376297"/>
            <a:chExt cx="3934897" cy="3162142"/>
          </a:xfrm>
        </p:grpSpPr>
        <p:sp>
          <p:nvSpPr>
            <p:cNvPr id="70" name="사각형: 둥근 모서리 33">
              <a:extLst>
                <a:ext uri="{FF2B5EF4-FFF2-40B4-BE49-F238E27FC236}">
                  <a16:creationId xmlns:a16="http://schemas.microsoft.com/office/drawing/2014/main" id="{677FBB65-3E07-67A9-675D-7A5A4A467C27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후 이용 가능합니다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6FD4742-5731-91BC-5D0B-A30C844BBAEF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A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77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0026" y="0"/>
            <a:ext cx="19282292" cy="12652310"/>
            <a:chOff x="200026" y="0"/>
            <a:chExt cx="24299986" cy="1361274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1D714CD-CBFB-3EE1-74A8-D23108D85BAD}"/>
                </a:ext>
              </a:extLst>
            </p:cNvPr>
            <p:cNvSpPr/>
            <p:nvPr/>
          </p:nvSpPr>
          <p:spPr>
            <a:xfrm>
              <a:off x="1100013" y="1012742"/>
              <a:ext cx="23399999" cy="1260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FC05D-E2D5-657B-9394-968A89DC7646}"/>
                </a:ext>
              </a:extLst>
            </p:cNvPr>
            <p:cNvSpPr txBox="1"/>
            <p:nvPr/>
          </p:nvSpPr>
          <p:spPr>
            <a:xfrm>
              <a:off x="200026" y="0"/>
              <a:ext cx="7391046" cy="92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>
                  <a:latin typeface="Arial Black" panose="020B0A04020102020204" pitchFamily="34" charset="0"/>
                </a:rPr>
                <a:t>RECRUIT&gt;</a:t>
              </a:r>
              <a:r>
                <a:rPr lang="ko-KR" altLang="en-US" sz="5000" dirty="0">
                  <a:latin typeface="Arial Black" panose="020B0A04020102020204" pitchFamily="34" charset="0"/>
                </a:rPr>
                <a:t>오디션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C9550-F17D-B290-7272-38B15B5EED36}"/>
                </a:ext>
              </a:extLst>
            </p:cNvPr>
            <p:cNvSpPr/>
            <p:nvPr/>
          </p:nvSpPr>
          <p:spPr>
            <a:xfrm>
              <a:off x="1669748" y="3892061"/>
              <a:ext cx="10800000" cy="900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B7452E-07E5-ED83-560B-E6B6CD151C75}"/>
                </a:ext>
              </a:extLst>
            </p:cNvPr>
            <p:cNvSpPr/>
            <p:nvPr/>
          </p:nvSpPr>
          <p:spPr>
            <a:xfrm>
              <a:off x="13084880" y="3892061"/>
              <a:ext cx="10800000" cy="90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9200FE8-F613-AD90-BAB6-8C580BFE88EB}"/>
                </a:ext>
              </a:extLst>
            </p:cNvPr>
            <p:cNvCxnSpPr/>
            <p:nvPr/>
          </p:nvCxnSpPr>
          <p:spPr>
            <a:xfrm>
              <a:off x="1715146" y="1336431"/>
              <a:ext cx="22169735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9178538-3647-FD65-3FF4-11D4CE3844A0}"/>
                </a:ext>
              </a:extLst>
            </p:cNvPr>
            <p:cNvCxnSpPr/>
            <p:nvPr/>
          </p:nvCxnSpPr>
          <p:spPr>
            <a:xfrm>
              <a:off x="1715146" y="2801815"/>
              <a:ext cx="22169735" cy="0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99DC69-7832-AE04-BF99-A353D0AE875E}"/>
                </a:ext>
              </a:extLst>
            </p:cNvPr>
            <p:cNvSpPr txBox="1"/>
            <p:nvPr/>
          </p:nvSpPr>
          <p:spPr>
            <a:xfrm>
              <a:off x="9784554" y="1573303"/>
              <a:ext cx="60309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A U D I T I O N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515BF-5150-8354-22AF-F69E7B2769B6}"/>
                </a:ext>
              </a:extLst>
            </p:cNvPr>
            <p:cNvSpPr txBox="1"/>
            <p:nvPr/>
          </p:nvSpPr>
          <p:spPr>
            <a:xfrm>
              <a:off x="10577769" y="3430397"/>
              <a:ext cx="1891979" cy="4967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1/1~12/31</a:t>
              </a:r>
              <a:endParaRPr lang="ko-KR" altLang="en-US" sz="2400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C7B3B5E-AC6B-2D07-2695-F158E1E9B71D}"/>
                </a:ext>
              </a:extLst>
            </p:cNvPr>
            <p:cNvSpPr/>
            <p:nvPr/>
          </p:nvSpPr>
          <p:spPr>
            <a:xfrm>
              <a:off x="4701687" y="5357446"/>
              <a:ext cx="4736123" cy="323556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E2B5839-C085-EB5C-C77B-0230A60678B4}"/>
                </a:ext>
              </a:extLst>
            </p:cNvPr>
            <p:cNvCxnSpPr>
              <a:cxnSpLocks/>
            </p:cNvCxnSpPr>
            <p:nvPr/>
          </p:nvCxnSpPr>
          <p:spPr>
            <a:xfrm>
              <a:off x="4701687" y="6424246"/>
              <a:ext cx="2532185" cy="55098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B9CFF0B-E295-1370-A8DE-831C8E0D1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9748" y="6424246"/>
              <a:ext cx="2368061" cy="55098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CBB617-4C27-5EBD-AEAA-063A02FE7F4C}"/>
                </a:ext>
              </a:extLst>
            </p:cNvPr>
            <p:cNvSpPr txBox="1"/>
            <p:nvPr/>
          </p:nvSpPr>
          <p:spPr>
            <a:xfrm>
              <a:off x="4157092" y="9180944"/>
              <a:ext cx="5825312" cy="142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E-Mail &amp; Homepage  Audition</a:t>
              </a:r>
              <a:endParaRPr lang="ko-KR" alt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DE9367-F183-260D-39AA-70B7A768F92F}"/>
                </a:ext>
              </a:extLst>
            </p:cNvPr>
            <p:cNvSpPr txBox="1"/>
            <p:nvPr/>
          </p:nvSpPr>
          <p:spPr>
            <a:xfrm>
              <a:off x="21793934" y="3430396"/>
              <a:ext cx="2090947" cy="4616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12/1~12/31</a:t>
              </a:r>
              <a:endParaRPr lang="ko-KR" altLang="en-US" sz="24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5135F7-3F35-93D9-9A8E-8BF6994AF194}"/>
                </a:ext>
              </a:extLst>
            </p:cNvPr>
            <p:cNvSpPr/>
            <p:nvPr/>
          </p:nvSpPr>
          <p:spPr>
            <a:xfrm>
              <a:off x="13767542" y="4451519"/>
              <a:ext cx="2047926" cy="3571657"/>
            </a:xfrm>
            <a:custGeom>
              <a:avLst/>
              <a:gdLst>
                <a:gd name="connsiteX0" fmla="*/ 0 w 3738469"/>
                <a:gd name="connsiteY0" fmla="*/ 1703035 h 3406070"/>
                <a:gd name="connsiteX1" fmla="*/ 1869235 w 3738469"/>
                <a:gd name="connsiteY1" fmla="*/ 0 h 3406070"/>
                <a:gd name="connsiteX2" fmla="*/ 3738470 w 3738469"/>
                <a:gd name="connsiteY2" fmla="*/ 1703035 h 3406070"/>
                <a:gd name="connsiteX3" fmla="*/ 1869235 w 3738469"/>
                <a:gd name="connsiteY3" fmla="*/ 3406070 h 3406070"/>
                <a:gd name="connsiteX4" fmla="*/ 0 w 3738469"/>
                <a:gd name="connsiteY4" fmla="*/ 1703035 h 3406070"/>
                <a:gd name="connsiteX0" fmla="*/ 84309 w 2040871"/>
                <a:gd name="connsiteY0" fmla="*/ 1749985 h 3406190"/>
                <a:gd name="connsiteX1" fmla="*/ 171636 w 2040871"/>
                <a:gd name="connsiteY1" fmla="*/ 58 h 3406190"/>
                <a:gd name="connsiteX2" fmla="*/ 2040871 w 2040871"/>
                <a:gd name="connsiteY2" fmla="*/ 1703093 h 3406190"/>
                <a:gd name="connsiteX3" fmla="*/ 171636 w 2040871"/>
                <a:gd name="connsiteY3" fmla="*/ 3406128 h 3406190"/>
                <a:gd name="connsiteX4" fmla="*/ 84309 w 2040871"/>
                <a:gd name="connsiteY4" fmla="*/ 1749985 h 3406190"/>
                <a:gd name="connsiteX0" fmla="*/ 91364 w 2047926"/>
                <a:gd name="connsiteY0" fmla="*/ 1749985 h 3406192"/>
                <a:gd name="connsiteX1" fmla="*/ 178691 w 2047926"/>
                <a:gd name="connsiteY1" fmla="*/ 58 h 3406192"/>
                <a:gd name="connsiteX2" fmla="*/ 2047926 w 2047926"/>
                <a:gd name="connsiteY2" fmla="*/ 1703093 h 3406192"/>
                <a:gd name="connsiteX3" fmla="*/ 178691 w 2047926"/>
                <a:gd name="connsiteY3" fmla="*/ 3406128 h 3406192"/>
                <a:gd name="connsiteX4" fmla="*/ 91364 w 2047926"/>
                <a:gd name="connsiteY4" fmla="*/ 1749985 h 34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926" h="3406192">
                  <a:moveTo>
                    <a:pt x="91364" y="1749985"/>
                  </a:moveTo>
                  <a:cubicBezTo>
                    <a:pt x="114810" y="785979"/>
                    <a:pt x="-147403" y="7873"/>
                    <a:pt x="178691" y="58"/>
                  </a:cubicBezTo>
                  <a:cubicBezTo>
                    <a:pt x="504785" y="-7757"/>
                    <a:pt x="2047926" y="762533"/>
                    <a:pt x="2047926" y="1703093"/>
                  </a:cubicBezTo>
                  <a:cubicBezTo>
                    <a:pt x="2047926" y="2643653"/>
                    <a:pt x="504785" y="3398313"/>
                    <a:pt x="178691" y="3406128"/>
                  </a:cubicBezTo>
                  <a:cubicBezTo>
                    <a:pt x="-147403" y="3413943"/>
                    <a:pt x="67918" y="2713991"/>
                    <a:pt x="91364" y="174998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AE17510-AA7B-DF47-0984-A8C27D425D08}"/>
                </a:ext>
              </a:extLst>
            </p:cNvPr>
            <p:cNvSpPr/>
            <p:nvPr/>
          </p:nvSpPr>
          <p:spPr>
            <a:xfrm>
              <a:off x="19407712" y="7081296"/>
              <a:ext cx="4381888" cy="43844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BCBD3D-C718-4734-3F56-31913FE046C8}"/>
                </a:ext>
              </a:extLst>
            </p:cNvPr>
            <p:cNvSpPr txBox="1"/>
            <p:nvPr/>
          </p:nvSpPr>
          <p:spPr>
            <a:xfrm>
              <a:off x="14456431" y="6699738"/>
              <a:ext cx="80568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MP </a:t>
              </a:r>
              <a:r>
                <a:rPr lang="ko-KR" altLang="en-US" sz="8000" dirty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공개 오디션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3F0DF7B-EA59-1A72-B065-CE6643E6553B}"/>
                </a:ext>
              </a:extLst>
            </p:cNvPr>
            <p:cNvSpPr/>
            <p:nvPr/>
          </p:nvSpPr>
          <p:spPr>
            <a:xfrm>
              <a:off x="17169032" y="9233553"/>
              <a:ext cx="3247097" cy="288931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9527568" y="941289"/>
            <a:ext cx="5993177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9501768" y="1041565"/>
            <a:ext cx="4715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오디션 상세 내용</a:t>
            </a:r>
            <a:endParaRPr lang="en-US" altLang="ko-KR" sz="2800" dirty="0"/>
          </a:p>
          <a:p>
            <a:r>
              <a:rPr lang="en-US" altLang="ko-KR" sz="2800" dirty="0"/>
              <a:t>- A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5377698" y="3046874"/>
            <a:ext cx="547048" cy="548796"/>
            <a:chOff x="3252219" y="10457645"/>
            <a:chExt cx="727353" cy="727899"/>
          </a:xfrm>
        </p:grpSpPr>
        <p:sp>
          <p:nvSpPr>
            <p:cNvPr id="28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6A1EDC-E189-F4B8-54C1-70BD7F3ABD14}"/>
              </a:ext>
            </a:extLst>
          </p:cNvPr>
          <p:cNvGrpSpPr/>
          <p:nvPr/>
        </p:nvGrpSpPr>
        <p:grpSpPr>
          <a:xfrm>
            <a:off x="1100016" y="12223102"/>
            <a:ext cx="2800180" cy="2082184"/>
            <a:chOff x="1100016" y="10376297"/>
            <a:chExt cx="3934897" cy="3162142"/>
          </a:xfrm>
        </p:grpSpPr>
        <p:sp>
          <p:nvSpPr>
            <p:cNvPr id="10" name="사각형: 둥근 모서리 33">
              <a:extLst>
                <a:ext uri="{FF2B5EF4-FFF2-40B4-BE49-F238E27FC236}">
                  <a16:creationId xmlns:a16="http://schemas.microsoft.com/office/drawing/2014/main" id="{7D1EBAE5-776F-CB09-30D5-9CFF887ED3C0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후 이용 가능합니다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83AC5E0-CBA9-6E9B-9862-E7538E1335D4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A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53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12391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rial Black" panose="020B0A04020102020204" pitchFamily="34" charset="0"/>
              </a:rPr>
              <a:t>RECRUIT&gt;</a:t>
            </a:r>
            <a:r>
              <a:rPr lang="ko-KR" altLang="en-US" sz="5000" dirty="0">
                <a:latin typeface="Arial Black" panose="020B0A04020102020204" pitchFamily="34" charset="0"/>
              </a:rPr>
              <a:t>오디션</a:t>
            </a:r>
            <a:r>
              <a:rPr lang="en-US" altLang="ko-KR" sz="5000" dirty="0">
                <a:latin typeface="Arial Black" panose="020B0A04020102020204" pitchFamily="34" charset="0"/>
              </a:rPr>
              <a:t>&gt;EMAIL AUDITION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C85A8F-B374-487F-C68B-DFB3DDBE9086}"/>
              </a:ext>
            </a:extLst>
          </p:cNvPr>
          <p:cNvSpPr/>
          <p:nvPr/>
        </p:nvSpPr>
        <p:spPr>
          <a:xfrm>
            <a:off x="1100015" y="861773"/>
            <a:ext cx="18494271" cy="13538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80CF8-213E-CEA0-1AA1-DF6F1BFA71E4}"/>
              </a:ext>
            </a:extLst>
          </p:cNvPr>
          <p:cNvSpPr txBox="1"/>
          <p:nvPr/>
        </p:nvSpPr>
        <p:spPr>
          <a:xfrm>
            <a:off x="1431649" y="1134682"/>
            <a:ext cx="773847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4800" b="1" i="0" dirty="0">
                <a:solidFill>
                  <a:srgbClr val="000000"/>
                </a:solidFill>
                <a:effectLst/>
                <a:highlight>
                  <a:srgbClr val="F0F2F4"/>
                </a:highlight>
                <a:latin typeface="SmTown"/>
              </a:rPr>
              <a:t>E-mail &amp; Homepage Audition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6634F-E8AB-F82E-55C4-5C1A341A5EF6}"/>
              </a:ext>
            </a:extLst>
          </p:cNvPr>
          <p:cNvSpPr txBox="1"/>
          <p:nvPr/>
        </p:nvSpPr>
        <p:spPr>
          <a:xfrm>
            <a:off x="1431649" y="2911231"/>
            <a:ext cx="167731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highlight>
                  <a:srgbClr val="F0F2F4"/>
                </a:highlight>
                <a:latin typeface="SmTown"/>
              </a:rPr>
              <a:t>E-mail</a:t>
            </a:r>
            <a:endParaRPr lang="ko-KR" altLang="en-US" sz="40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9C8989-CECF-B4E7-D834-A25ECA80701A}"/>
              </a:ext>
            </a:extLst>
          </p:cNvPr>
          <p:cNvCxnSpPr/>
          <p:nvPr/>
        </p:nvCxnSpPr>
        <p:spPr>
          <a:xfrm>
            <a:off x="4008949" y="3317966"/>
            <a:ext cx="1481328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CE29DA-675F-81AC-1935-1B243DF5778C}"/>
              </a:ext>
            </a:extLst>
          </p:cNvPr>
          <p:cNvSpPr/>
          <p:nvPr/>
        </p:nvSpPr>
        <p:spPr>
          <a:xfrm>
            <a:off x="4008949" y="3619117"/>
            <a:ext cx="3918857" cy="10511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wkqvlwl321@gmail.com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E8B3B4-D522-F583-F267-E2B2267F5103}"/>
              </a:ext>
            </a:extLst>
          </p:cNvPr>
          <p:cNvSpPr txBox="1"/>
          <p:nvPr/>
        </p:nvSpPr>
        <p:spPr>
          <a:xfrm>
            <a:off x="4008949" y="4850829"/>
            <a:ext cx="12853850" cy="1155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latinLnBrk="0"/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제목은 반드시 이름</a:t>
            </a:r>
            <a:r>
              <a:rPr lang="en-US" altLang="ko-KR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/ </a:t>
            </a:r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나이</a:t>
            </a:r>
            <a:r>
              <a:rPr lang="en-US" altLang="ko-KR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/ </a:t>
            </a:r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성별</a:t>
            </a:r>
            <a:r>
              <a:rPr lang="en-US" altLang="ko-KR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/ </a:t>
            </a:r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지원분야 로 해주세요</a:t>
            </a:r>
            <a:r>
              <a:rPr lang="en-US" altLang="ko-KR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. </a:t>
            </a:r>
          </a:p>
          <a:p>
            <a:pPr algn="l" latinLnBrk="0">
              <a:lnSpc>
                <a:spcPct val="150000"/>
              </a:lnSpc>
            </a:pPr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본인의 음성을 녹음한 음악파일이나 춤 추는 장면을 촬영한 동영상</a:t>
            </a:r>
            <a:r>
              <a:rPr lang="en-US" altLang="ko-KR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포토샵 등으로 수정하지 않은 얼굴 정면 사진을 반드시 첨부해 주세요</a:t>
            </a:r>
            <a:r>
              <a:rPr lang="en-US" altLang="ko-KR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.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2E2BDA4-5B25-443B-9D71-D65C6E8FEDC5}"/>
              </a:ext>
            </a:extLst>
          </p:cNvPr>
          <p:cNvCxnSpPr/>
          <p:nvPr/>
        </p:nvCxnSpPr>
        <p:spPr>
          <a:xfrm>
            <a:off x="3991969" y="6370320"/>
            <a:ext cx="1481328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FCA4B2-F600-7642-4F12-F317BA2F571A}"/>
              </a:ext>
            </a:extLst>
          </p:cNvPr>
          <p:cNvSpPr txBox="1"/>
          <p:nvPr/>
        </p:nvSpPr>
        <p:spPr>
          <a:xfrm>
            <a:off x="1448629" y="6005953"/>
            <a:ext cx="256032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highlight>
                  <a:srgbClr val="F0F2F4"/>
                </a:highlight>
                <a:latin typeface="SmTown"/>
              </a:rPr>
              <a:t>Homepage</a:t>
            </a:r>
            <a:endParaRPr lang="ko-KR" altLang="en-US" sz="4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7D0B4F-66D6-5FDF-3740-3D91974F6D16}"/>
              </a:ext>
            </a:extLst>
          </p:cNvPr>
          <p:cNvSpPr txBox="1"/>
          <p:nvPr/>
        </p:nvSpPr>
        <p:spPr>
          <a:xfrm>
            <a:off x="4008947" y="6910579"/>
            <a:ext cx="15035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오디션 종류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AFE696-9320-08B9-9FEC-B716CEAFB7CC}"/>
              </a:ext>
            </a:extLst>
          </p:cNvPr>
          <p:cNvSpPr txBox="1"/>
          <p:nvPr/>
        </p:nvSpPr>
        <p:spPr>
          <a:xfrm>
            <a:off x="4008947" y="7883591"/>
            <a:ext cx="15035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C9C38D-1C13-69F5-375B-54B9D23FAB92}"/>
              </a:ext>
            </a:extLst>
          </p:cNvPr>
          <p:cNvSpPr txBox="1"/>
          <p:nvPr/>
        </p:nvSpPr>
        <p:spPr>
          <a:xfrm>
            <a:off x="4008947" y="8710526"/>
            <a:ext cx="15035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동영상 첨부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E7F6A8-A942-E631-6689-96902E395EB7}"/>
              </a:ext>
            </a:extLst>
          </p:cNvPr>
          <p:cNvSpPr/>
          <p:nvPr/>
        </p:nvSpPr>
        <p:spPr>
          <a:xfrm>
            <a:off x="5512524" y="6713839"/>
            <a:ext cx="3353930" cy="774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     보컬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AF9F13-4D8D-8B42-E3EB-A4D214FB90C7}"/>
              </a:ext>
            </a:extLst>
          </p:cNvPr>
          <p:cNvGrpSpPr/>
          <p:nvPr/>
        </p:nvGrpSpPr>
        <p:grpSpPr>
          <a:xfrm rot="5400000">
            <a:off x="8227763" y="6892879"/>
            <a:ext cx="387384" cy="386681"/>
            <a:chOff x="17037698" y="4098618"/>
            <a:chExt cx="252082" cy="46156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50F6A65-3B99-ECF4-0832-AD0045D24E70}"/>
                </a:ext>
              </a:extLst>
            </p:cNvPr>
            <p:cNvCxnSpPr/>
            <p:nvPr/>
          </p:nvCxnSpPr>
          <p:spPr>
            <a:xfrm>
              <a:off x="17037698" y="4098618"/>
              <a:ext cx="252082" cy="23716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E9D78CF-84FA-4468-81D8-85307A2F8664}"/>
                </a:ext>
              </a:extLst>
            </p:cNvPr>
            <p:cNvCxnSpPr/>
            <p:nvPr/>
          </p:nvCxnSpPr>
          <p:spPr>
            <a:xfrm flipV="1">
              <a:off x="17037698" y="4323021"/>
              <a:ext cx="252082" cy="23716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B44F87-ACCB-9977-770E-A091DA390182}"/>
              </a:ext>
            </a:extLst>
          </p:cNvPr>
          <p:cNvSpPr/>
          <p:nvPr/>
        </p:nvSpPr>
        <p:spPr>
          <a:xfrm>
            <a:off x="5512524" y="7642562"/>
            <a:ext cx="1862548" cy="774660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남자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97CA8F-A533-61EC-2A10-6FBB752AF49F}"/>
              </a:ext>
            </a:extLst>
          </p:cNvPr>
          <p:cNvSpPr/>
          <p:nvPr/>
        </p:nvSpPr>
        <p:spPr>
          <a:xfrm>
            <a:off x="7375072" y="7642561"/>
            <a:ext cx="1862548" cy="774660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여자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C87701-8CC7-EEC2-859A-AEDF282353DD}"/>
              </a:ext>
            </a:extLst>
          </p:cNvPr>
          <p:cNvSpPr/>
          <p:nvPr/>
        </p:nvSpPr>
        <p:spPr>
          <a:xfrm>
            <a:off x="5480123" y="8648014"/>
            <a:ext cx="3353930" cy="774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파일첨부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F464BB-DB68-78C3-B573-C49F20CEF73E}"/>
              </a:ext>
            </a:extLst>
          </p:cNvPr>
          <p:cNvSpPr txBox="1"/>
          <p:nvPr/>
        </p:nvSpPr>
        <p:spPr>
          <a:xfrm>
            <a:off x="9170126" y="8873640"/>
            <a:ext cx="581085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최대용량은 </a:t>
            </a:r>
            <a:r>
              <a:rPr lang="en-US" altLang="ko-KR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100MB</a:t>
            </a:r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입니다</a:t>
            </a:r>
            <a:r>
              <a:rPr lang="en-US" altLang="ko-KR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. (JPG, GIF, PNG, MP4, WMV, AVI)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B4C10B-631D-D0D0-BAD9-862C39937EBB}"/>
              </a:ext>
            </a:extLst>
          </p:cNvPr>
          <p:cNvSpPr/>
          <p:nvPr/>
        </p:nvSpPr>
        <p:spPr>
          <a:xfrm>
            <a:off x="8387721" y="10035776"/>
            <a:ext cx="3918857" cy="1051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지원하기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EB41D57-F692-2912-E180-9A505FD83BDC}"/>
              </a:ext>
            </a:extLst>
          </p:cNvPr>
          <p:cNvGrpSpPr/>
          <p:nvPr/>
        </p:nvGrpSpPr>
        <p:grpSpPr>
          <a:xfrm>
            <a:off x="3367372" y="6811821"/>
            <a:ext cx="547048" cy="548796"/>
            <a:chOff x="3252219" y="10457645"/>
            <a:chExt cx="727353" cy="727899"/>
          </a:xfrm>
        </p:grpSpPr>
        <p:sp>
          <p:nvSpPr>
            <p:cNvPr id="52" name="사각형: 둥근 모서리 19">
              <a:extLst>
                <a:ext uri="{FF2B5EF4-FFF2-40B4-BE49-F238E27FC236}">
                  <a16:creationId xmlns:a16="http://schemas.microsoft.com/office/drawing/2014/main" id="{4DAE61BD-5611-6A5E-638F-F4A1326C9A8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C6B80A-494D-2B4C-696F-E07D3A52523F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19D739-AF63-D905-8804-57E6BED8D16C}"/>
              </a:ext>
            </a:extLst>
          </p:cNvPr>
          <p:cNvSpPr/>
          <p:nvPr/>
        </p:nvSpPr>
        <p:spPr>
          <a:xfrm>
            <a:off x="19722218" y="941289"/>
            <a:ext cx="5798527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52A7A2-7C8A-3B46-F0EB-11CD046DB80C}"/>
              </a:ext>
            </a:extLst>
          </p:cNvPr>
          <p:cNvSpPr txBox="1"/>
          <p:nvPr/>
        </p:nvSpPr>
        <p:spPr>
          <a:xfrm>
            <a:off x="19722218" y="941289"/>
            <a:ext cx="456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종류 선택</a:t>
            </a:r>
            <a:endParaRPr lang="en-US" altLang="ko-KR" sz="28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E72E904-EC93-65B9-9244-64ABE03C4B75}"/>
              </a:ext>
            </a:extLst>
          </p:cNvPr>
          <p:cNvGrpSpPr/>
          <p:nvPr/>
        </p:nvGrpSpPr>
        <p:grpSpPr>
          <a:xfrm>
            <a:off x="3367372" y="7755493"/>
            <a:ext cx="547048" cy="524338"/>
            <a:chOff x="3252219" y="10457645"/>
            <a:chExt cx="727353" cy="695459"/>
          </a:xfrm>
        </p:grpSpPr>
        <p:sp>
          <p:nvSpPr>
            <p:cNvPr id="57" name="사각형: 둥근 모서리 19">
              <a:extLst>
                <a:ext uri="{FF2B5EF4-FFF2-40B4-BE49-F238E27FC236}">
                  <a16:creationId xmlns:a16="http://schemas.microsoft.com/office/drawing/2014/main" id="{5B9A9CA7-2040-3508-DE5C-73107E6E1676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BA49653-416A-1A7D-ABCC-B50AE87B49D1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2506C5-AAEE-DB89-9FF4-D22B1BCD80F6}"/>
              </a:ext>
            </a:extLst>
          </p:cNvPr>
          <p:cNvSpPr/>
          <p:nvPr/>
        </p:nvSpPr>
        <p:spPr>
          <a:xfrm>
            <a:off x="19722218" y="3525247"/>
            <a:ext cx="5798527" cy="25839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A4D5B4-65EE-116F-C866-44A3FDB31EC9}"/>
              </a:ext>
            </a:extLst>
          </p:cNvPr>
          <p:cNvSpPr txBox="1"/>
          <p:nvPr/>
        </p:nvSpPr>
        <p:spPr>
          <a:xfrm>
            <a:off x="19722218" y="3525247"/>
            <a:ext cx="456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성별</a:t>
            </a:r>
            <a:endParaRPr lang="en-US" altLang="ko-KR" sz="28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5CD45D-8E9A-9668-2F33-9104B1776620}"/>
              </a:ext>
            </a:extLst>
          </p:cNvPr>
          <p:cNvSpPr/>
          <p:nvPr/>
        </p:nvSpPr>
        <p:spPr>
          <a:xfrm>
            <a:off x="19722218" y="6109205"/>
            <a:ext cx="5798527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BBF0E6-A43B-33D3-4A60-76BF794A0E50}"/>
              </a:ext>
            </a:extLst>
          </p:cNvPr>
          <p:cNvSpPr txBox="1"/>
          <p:nvPr/>
        </p:nvSpPr>
        <p:spPr>
          <a:xfrm>
            <a:off x="19722218" y="6109205"/>
            <a:ext cx="456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파일첨부</a:t>
            </a:r>
            <a:endParaRPr lang="en-US" altLang="ko-KR" sz="28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39D75DF-45BC-9748-3316-3915DB3B9E50}"/>
              </a:ext>
            </a:extLst>
          </p:cNvPr>
          <p:cNvGrpSpPr/>
          <p:nvPr/>
        </p:nvGrpSpPr>
        <p:grpSpPr>
          <a:xfrm>
            <a:off x="6883564" y="9496561"/>
            <a:ext cx="547048" cy="524338"/>
            <a:chOff x="3252219" y="10457645"/>
            <a:chExt cx="727353" cy="695459"/>
          </a:xfrm>
        </p:grpSpPr>
        <p:sp>
          <p:nvSpPr>
            <p:cNvPr id="64" name="사각형: 둥근 모서리 19">
              <a:extLst>
                <a:ext uri="{FF2B5EF4-FFF2-40B4-BE49-F238E27FC236}">
                  <a16:creationId xmlns:a16="http://schemas.microsoft.com/office/drawing/2014/main" id="{4797D811-ECB0-CF1C-C835-6B0ADD41DA0D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8081DC-D90F-371A-F510-7B57859B1B1D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293DDD7-D09A-E64D-4560-40E2663ABF2F}"/>
              </a:ext>
            </a:extLst>
          </p:cNvPr>
          <p:cNvGrpSpPr/>
          <p:nvPr/>
        </p:nvGrpSpPr>
        <p:grpSpPr>
          <a:xfrm>
            <a:off x="7759298" y="10299174"/>
            <a:ext cx="547048" cy="524338"/>
            <a:chOff x="3252219" y="10457645"/>
            <a:chExt cx="727353" cy="695459"/>
          </a:xfrm>
        </p:grpSpPr>
        <p:sp>
          <p:nvSpPr>
            <p:cNvPr id="67" name="사각형: 둥근 모서리 19">
              <a:extLst>
                <a:ext uri="{FF2B5EF4-FFF2-40B4-BE49-F238E27FC236}">
                  <a16:creationId xmlns:a16="http://schemas.microsoft.com/office/drawing/2014/main" id="{36C78D22-A565-A244-B3C1-0FCA332CBD2E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D96364-383D-A9EA-DDD5-992014672B47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52F9EE7-9DA0-343E-D059-CA53C9408529}"/>
              </a:ext>
            </a:extLst>
          </p:cNvPr>
          <p:cNvSpPr/>
          <p:nvPr/>
        </p:nvSpPr>
        <p:spPr>
          <a:xfrm>
            <a:off x="19722218" y="8693163"/>
            <a:ext cx="5798527" cy="25839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2E8FCA-D52F-F0F2-2496-E2F44C4A28E8}"/>
              </a:ext>
            </a:extLst>
          </p:cNvPr>
          <p:cNvSpPr txBox="1"/>
          <p:nvPr/>
        </p:nvSpPr>
        <p:spPr>
          <a:xfrm>
            <a:off x="19722218" y="8693163"/>
            <a:ext cx="4562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지원하기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지원 완료 페이지로 이동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2315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12391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rial Black" panose="020B0A04020102020204" pitchFamily="34" charset="0"/>
              </a:rPr>
              <a:t>RECRUIT&gt;</a:t>
            </a:r>
            <a:r>
              <a:rPr lang="ko-KR" altLang="en-US" sz="5000" dirty="0">
                <a:latin typeface="Arial Black" panose="020B0A04020102020204" pitchFamily="34" charset="0"/>
              </a:rPr>
              <a:t>오디션</a:t>
            </a:r>
            <a:r>
              <a:rPr lang="en-US" altLang="ko-KR" sz="5000" dirty="0">
                <a:latin typeface="Arial Black" panose="020B0A04020102020204" pitchFamily="34" charset="0"/>
              </a:rPr>
              <a:t>&gt;EMAIL AUDITION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C85A8F-B374-487F-C68B-DFB3DDBE9086}"/>
              </a:ext>
            </a:extLst>
          </p:cNvPr>
          <p:cNvSpPr/>
          <p:nvPr/>
        </p:nvSpPr>
        <p:spPr>
          <a:xfrm>
            <a:off x="1100015" y="861773"/>
            <a:ext cx="18494271" cy="13538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19D739-AF63-D905-8804-57E6BED8D16C}"/>
              </a:ext>
            </a:extLst>
          </p:cNvPr>
          <p:cNvSpPr/>
          <p:nvPr/>
        </p:nvSpPr>
        <p:spPr>
          <a:xfrm>
            <a:off x="19722218" y="941289"/>
            <a:ext cx="5798527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52A7A2-7C8A-3B46-F0EB-11CD046DB80C}"/>
              </a:ext>
            </a:extLst>
          </p:cNvPr>
          <p:cNvSpPr txBox="1"/>
          <p:nvPr/>
        </p:nvSpPr>
        <p:spPr>
          <a:xfrm>
            <a:off x="19722218" y="941289"/>
            <a:ext cx="4562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오디션 페이지로 돌아가기</a:t>
            </a:r>
            <a:endParaRPr lang="en-US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DDD7E-EA6E-43F2-A7B6-F1F4F5F7D180}"/>
              </a:ext>
            </a:extLst>
          </p:cNvPr>
          <p:cNvSpPr txBox="1"/>
          <p:nvPr/>
        </p:nvSpPr>
        <p:spPr>
          <a:xfrm>
            <a:off x="7119991" y="1817769"/>
            <a:ext cx="64543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000000"/>
                </a:solidFill>
                <a:highlight>
                  <a:srgbClr val="F0F2F4"/>
                </a:highlight>
                <a:latin typeface="SmTown"/>
              </a:rPr>
              <a:t>지원이 완료되었습니다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C849C-1534-3992-D88A-953C27E6E948}"/>
              </a:ext>
            </a:extLst>
          </p:cNvPr>
          <p:cNvSpPr txBox="1"/>
          <p:nvPr/>
        </p:nvSpPr>
        <p:spPr>
          <a:xfrm>
            <a:off x="6248367" y="2750366"/>
            <a:ext cx="819756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/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합격</a:t>
            </a:r>
            <a:r>
              <a:rPr lang="en-US" altLang="ko-KR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/</a:t>
            </a:r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불합격 여부는 가입하신 계정의 </a:t>
            </a:r>
            <a:r>
              <a:rPr lang="ko-KR" altLang="en-US" dirty="0">
                <a:solidFill>
                  <a:srgbClr val="777777"/>
                </a:solidFill>
                <a:highlight>
                  <a:srgbClr val="F0F2F4"/>
                </a:highlight>
                <a:latin typeface="SmTown"/>
              </a:rPr>
              <a:t>이메일과 </a:t>
            </a:r>
            <a:endParaRPr lang="en-US" altLang="ko-KR" dirty="0">
              <a:solidFill>
                <a:srgbClr val="777777"/>
              </a:solidFill>
              <a:highlight>
                <a:srgbClr val="F0F2F4"/>
              </a:highlight>
              <a:latin typeface="SmTown"/>
            </a:endParaRPr>
          </a:p>
          <a:p>
            <a:pPr algn="ctr" latinLnBrk="0"/>
            <a:r>
              <a:rPr lang="ko-KR" altLang="en-US" dirty="0">
                <a:solidFill>
                  <a:srgbClr val="777777"/>
                </a:solidFill>
                <a:highlight>
                  <a:srgbClr val="F0F2F4"/>
                </a:highlight>
                <a:latin typeface="SmTown"/>
              </a:rPr>
              <a:t>휴대전화번호로 일주일 이내에 안내해드립니다</a:t>
            </a:r>
            <a:r>
              <a:rPr lang="en-US" altLang="ko-KR" dirty="0">
                <a:solidFill>
                  <a:srgbClr val="777777"/>
                </a:solidFill>
                <a:highlight>
                  <a:srgbClr val="F0F2F4"/>
                </a:highlight>
                <a:latin typeface="SmTown"/>
              </a:rPr>
              <a:t>.</a:t>
            </a:r>
            <a:r>
              <a:rPr lang="ko-KR" altLang="en-US" b="0" i="0" dirty="0">
                <a:solidFill>
                  <a:srgbClr val="777777"/>
                </a:solidFill>
                <a:effectLst/>
                <a:highlight>
                  <a:srgbClr val="F0F2F4"/>
                </a:highlight>
                <a:latin typeface="SmTown"/>
              </a:rPr>
              <a:t> </a:t>
            </a:r>
            <a:endParaRPr lang="en-US" altLang="ko-KR" b="0" i="0" dirty="0">
              <a:solidFill>
                <a:srgbClr val="777777"/>
              </a:solidFill>
              <a:effectLst/>
              <a:highlight>
                <a:srgbClr val="F0F2F4"/>
              </a:highlight>
              <a:latin typeface="SmTown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95EDB-2F45-9409-E4E5-DF5ED1C46A1D}"/>
              </a:ext>
            </a:extLst>
          </p:cNvPr>
          <p:cNvSpPr/>
          <p:nvPr/>
        </p:nvSpPr>
        <p:spPr>
          <a:xfrm>
            <a:off x="8387721" y="10035776"/>
            <a:ext cx="3918857" cy="1051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오디션 페이지로 돌아가기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30AC65-32D3-BCE2-FDD3-CB599C542C92}"/>
              </a:ext>
            </a:extLst>
          </p:cNvPr>
          <p:cNvCxnSpPr/>
          <p:nvPr/>
        </p:nvCxnSpPr>
        <p:spPr>
          <a:xfrm>
            <a:off x="3080034" y="3680823"/>
            <a:ext cx="1481328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5A25D3A-0969-8894-684A-C6E29469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66" y="4060316"/>
            <a:ext cx="7957719" cy="547557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0C08E9A-6EA8-2685-F69C-DA145B906007}"/>
              </a:ext>
            </a:extLst>
          </p:cNvPr>
          <p:cNvGrpSpPr/>
          <p:nvPr/>
        </p:nvGrpSpPr>
        <p:grpSpPr>
          <a:xfrm>
            <a:off x="7664203" y="10286945"/>
            <a:ext cx="547048" cy="548796"/>
            <a:chOff x="3252219" y="10457645"/>
            <a:chExt cx="727353" cy="727899"/>
          </a:xfrm>
        </p:grpSpPr>
        <p:sp>
          <p:nvSpPr>
            <p:cNvPr id="11" name="사각형: 둥근 모서리 19">
              <a:extLst>
                <a:ext uri="{FF2B5EF4-FFF2-40B4-BE49-F238E27FC236}">
                  <a16:creationId xmlns:a16="http://schemas.microsoft.com/office/drawing/2014/main" id="{06682B44-39D2-A283-1F9C-559149E47C8C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066B17-DEBA-CD83-80D9-F653CF7521C8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84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6" y="0"/>
            <a:ext cx="18759778" cy="11868539"/>
            <a:chOff x="200026" y="0"/>
            <a:chExt cx="24299988" cy="134617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FC05D-E2D5-657B-9394-968A89DC7646}"/>
                </a:ext>
              </a:extLst>
            </p:cNvPr>
            <p:cNvSpPr txBox="1"/>
            <p:nvPr/>
          </p:nvSpPr>
          <p:spPr>
            <a:xfrm>
              <a:off x="200026" y="0"/>
              <a:ext cx="8974732" cy="97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>
                  <a:latin typeface="Arial Black" panose="020B0A04020102020204" pitchFamily="34" charset="0"/>
                </a:rPr>
                <a:t>CONTACT&gt;</a:t>
              </a:r>
              <a:r>
                <a:rPr lang="ko-KR" altLang="en-US" sz="5000" dirty="0">
                  <a:latin typeface="Arial Black" panose="020B0A04020102020204" pitchFamily="34" charset="0"/>
                </a:rPr>
                <a:t>문의하기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62C7D14-E190-DB6C-52A6-EFEDE69B224D}"/>
                </a:ext>
              </a:extLst>
            </p:cNvPr>
            <p:cNvSpPr/>
            <p:nvPr/>
          </p:nvSpPr>
          <p:spPr>
            <a:xfrm>
              <a:off x="1100015" y="861774"/>
              <a:ext cx="23399999" cy="12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589E32-0BC8-7484-CD34-EF7EC640A1AE}"/>
                </a:ext>
              </a:extLst>
            </p:cNvPr>
            <p:cNvSpPr txBox="1"/>
            <p:nvPr/>
          </p:nvSpPr>
          <p:spPr>
            <a:xfrm>
              <a:off x="1641964" y="1215717"/>
              <a:ext cx="2577465" cy="115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Arial Black" panose="020B0A04020102020204" pitchFamily="34" charset="0"/>
                </a:rPr>
                <a:t>FAQ</a:t>
              </a:r>
              <a:endParaRPr lang="ko-KR" altLang="en-US" sz="6000" dirty="0">
                <a:latin typeface="Arial Black" panose="020B0A040201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212CD6-84DD-1CE9-3FC4-39CAD9A5516D}"/>
                </a:ext>
              </a:extLst>
            </p:cNvPr>
            <p:cNvSpPr txBox="1"/>
            <p:nvPr/>
          </p:nvSpPr>
          <p:spPr>
            <a:xfrm>
              <a:off x="1641965" y="3370151"/>
              <a:ext cx="3585918" cy="150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Arial Black" panose="020B0A04020102020204" pitchFamily="34" charset="0"/>
                </a:rPr>
                <a:t>자주 묻는 질문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5D1776-82C1-CA94-11DB-68A19E35104E}"/>
                </a:ext>
              </a:extLst>
            </p:cNvPr>
            <p:cNvSpPr txBox="1"/>
            <p:nvPr/>
          </p:nvSpPr>
          <p:spPr>
            <a:xfrm>
              <a:off x="1731231" y="5056669"/>
              <a:ext cx="33645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Arial Black" panose="020B0A04020102020204" pitchFamily="34" charset="0"/>
                </a:rPr>
                <a:t>1:1 </a:t>
              </a:r>
              <a:r>
                <a:rPr lang="ko-KR" altLang="en-US" sz="4000" dirty="0">
                  <a:latin typeface="Arial Black" panose="020B0A04020102020204" pitchFamily="34" charset="0"/>
                </a:rPr>
                <a:t>문의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A0F0D89-31D1-3C5B-4CDE-DED3249501FE}"/>
                </a:ext>
              </a:extLst>
            </p:cNvPr>
            <p:cNvCxnSpPr>
              <a:cxnSpLocks/>
            </p:cNvCxnSpPr>
            <p:nvPr/>
          </p:nvCxnSpPr>
          <p:spPr>
            <a:xfrm>
              <a:off x="5545748" y="3370151"/>
              <a:ext cx="0" cy="95721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96212A-840C-3251-301B-196A3292C5A2}"/>
                </a:ext>
              </a:extLst>
            </p:cNvPr>
            <p:cNvSpPr txBox="1"/>
            <p:nvPr/>
          </p:nvSpPr>
          <p:spPr>
            <a:xfrm>
              <a:off x="6086355" y="3470628"/>
              <a:ext cx="16904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(AUDITION) </a:t>
              </a:r>
              <a:r>
                <a:rPr lang="ko-KR" altLang="en-US" sz="3200" dirty="0"/>
                <a:t>한 가지 분야만 지원할 수 있나요</a:t>
              </a:r>
              <a:r>
                <a:rPr lang="en-US" altLang="ko-KR" sz="3200" dirty="0"/>
                <a:t>?</a:t>
              </a:r>
              <a:endParaRPr lang="ko-KR" altLang="en-US" sz="32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DF7DC4C-0254-8E21-07EA-0CFF6E264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354" y="4425118"/>
              <a:ext cx="17770840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E624643-5A3A-7524-DFD5-A58C2316B794}"/>
                </a:ext>
              </a:extLst>
            </p:cNvPr>
            <p:cNvGrpSpPr/>
            <p:nvPr/>
          </p:nvGrpSpPr>
          <p:grpSpPr>
            <a:xfrm>
              <a:off x="23086160" y="3750067"/>
              <a:ext cx="445476" cy="334341"/>
              <a:chOff x="19132062" y="3370151"/>
              <a:chExt cx="656492" cy="428126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274A7F5-03EF-CE4E-40D3-21C9A4B40537}"/>
                  </a:ext>
                </a:extLst>
              </p:cNvPr>
              <p:cNvCxnSpPr/>
              <p:nvPr/>
            </p:nvCxnSpPr>
            <p:spPr>
              <a:xfrm>
                <a:off x="19132062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7F65356-90D9-94D7-41C2-062C5E233D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0308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25806A-3F74-727B-4969-72AC1604FB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354" y="5849371"/>
              <a:ext cx="17770840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902164D-DFE5-EBD5-29AB-D2D5AA705800}"/>
                </a:ext>
              </a:extLst>
            </p:cNvPr>
            <p:cNvGrpSpPr/>
            <p:nvPr/>
          </p:nvGrpSpPr>
          <p:grpSpPr>
            <a:xfrm>
              <a:off x="23086160" y="5174320"/>
              <a:ext cx="445476" cy="334341"/>
              <a:chOff x="19132062" y="3370151"/>
              <a:chExt cx="656492" cy="428126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D2263CA-4033-A802-E799-F586B31B28CF}"/>
                  </a:ext>
                </a:extLst>
              </p:cNvPr>
              <p:cNvCxnSpPr/>
              <p:nvPr/>
            </p:nvCxnSpPr>
            <p:spPr>
              <a:xfrm>
                <a:off x="19132062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33D4087-97B3-94B1-9978-0987D93A3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0308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F64574-7570-A36A-DBDC-6AFB57A1FBF7}"/>
                </a:ext>
              </a:extLst>
            </p:cNvPr>
            <p:cNvSpPr txBox="1"/>
            <p:nvPr/>
          </p:nvSpPr>
          <p:spPr>
            <a:xfrm>
              <a:off x="6086355" y="6319134"/>
              <a:ext cx="16904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(STAFF) </a:t>
              </a:r>
              <a:r>
                <a:rPr lang="ko-KR" altLang="en-US" sz="3200" dirty="0"/>
                <a:t>이력서 양식이 어떻게 되나요</a:t>
              </a:r>
              <a:r>
                <a:rPr lang="en-US" altLang="ko-KR" sz="3200" dirty="0"/>
                <a:t>?</a:t>
              </a:r>
              <a:endParaRPr lang="ko-KR" altLang="en-US" sz="32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D8CDBB9-2163-C42E-B7A5-8F3CA3B63C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354" y="7273624"/>
              <a:ext cx="17770840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BCF87AD-3314-D5CE-08BA-B6D6C0C173A9}"/>
                </a:ext>
              </a:extLst>
            </p:cNvPr>
            <p:cNvGrpSpPr/>
            <p:nvPr/>
          </p:nvGrpSpPr>
          <p:grpSpPr>
            <a:xfrm>
              <a:off x="23086160" y="6598573"/>
              <a:ext cx="445476" cy="334341"/>
              <a:chOff x="19132062" y="3370151"/>
              <a:chExt cx="656492" cy="428126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D161B30-47A9-9A72-D613-69631796AA3D}"/>
                  </a:ext>
                </a:extLst>
              </p:cNvPr>
              <p:cNvCxnSpPr/>
              <p:nvPr/>
            </p:nvCxnSpPr>
            <p:spPr>
              <a:xfrm>
                <a:off x="19132062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C1338F2-84A9-2DDB-742E-D52866B78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0308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D22A33-5356-E922-1C60-DD093E4FCAE6}"/>
                </a:ext>
              </a:extLst>
            </p:cNvPr>
            <p:cNvSpPr txBox="1"/>
            <p:nvPr/>
          </p:nvSpPr>
          <p:spPr>
            <a:xfrm>
              <a:off x="6086355" y="7641382"/>
              <a:ext cx="16904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(STAFF) </a:t>
              </a:r>
              <a:r>
                <a:rPr lang="ko-KR" altLang="en-US" sz="3200" dirty="0"/>
                <a:t>지원서를 등록하고 어떻게 확인 할 수 있나요</a:t>
              </a:r>
              <a:r>
                <a:rPr lang="en-US" altLang="ko-KR" sz="3200" dirty="0"/>
                <a:t>?</a:t>
              </a:r>
              <a:endParaRPr lang="ko-KR" altLang="en-US" sz="3200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971955D-D719-A090-9A05-5DD5BBB79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354" y="8595872"/>
              <a:ext cx="17770840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5DF70EC-53F9-D1FB-73BB-720269062033}"/>
                </a:ext>
              </a:extLst>
            </p:cNvPr>
            <p:cNvGrpSpPr/>
            <p:nvPr/>
          </p:nvGrpSpPr>
          <p:grpSpPr>
            <a:xfrm>
              <a:off x="23086160" y="7920821"/>
              <a:ext cx="445476" cy="334341"/>
              <a:chOff x="19132062" y="3370151"/>
              <a:chExt cx="656492" cy="428126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F018327-AC9E-10C4-FF15-CE16B69BEB59}"/>
                  </a:ext>
                </a:extLst>
              </p:cNvPr>
              <p:cNvCxnSpPr/>
              <p:nvPr/>
            </p:nvCxnSpPr>
            <p:spPr>
              <a:xfrm>
                <a:off x="19132062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97B2FB9-524E-1B70-55B7-54C29E692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0308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0431C9-598D-30AE-6E9A-1F25129ED0AC}"/>
                </a:ext>
              </a:extLst>
            </p:cNvPr>
            <p:cNvSpPr txBox="1"/>
            <p:nvPr/>
          </p:nvSpPr>
          <p:spPr>
            <a:xfrm>
              <a:off x="6086355" y="8991851"/>
              <a:ext cx="16904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(AUDITION) </a:t>
              </a:r>
              <a:r>
                <a:rPr lang="ko-KR" altLang="en-US" sz="3200" dirty="0"/>
                <a:t>친구와 함께 팀으로 지원해도 되나요</a:t>
              </a:r>
              <a:r>
                <a:rPr lang="en-US" altLang="ko-KR" sz="3200" dirty="0"/>
                <a:t>?</a:t>
              </a:r>
              <a:endParaRPr lang="ko-KR" altLang="en-US" sz="32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962EE84-1877-FD90-E54B-95F165E59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354" y="9946341"/>
              <a:ext cx="17770840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AA83D3A-24BF-0BB9-EEE0-93F63DED5DD0}"/>
                </a:ext>
              </a:extLst>
            </p:cNvPr>
            <p:cNvGrpSpPr/>
            <p:nvPr/>
          </p:nvGrpSpPr>
          <p:grpSpPr>
            <a:xfrm>
              <a:off x="23086160" y="9271290"/>
              <a:ext cx="445476" cy="334341"/>
              <a:chOff x="19132062" y="3370151"/>
              <a:chExt cx="656492" cy="428126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9890BAD-C35B-6E01-785E-11CF50822223}"/>
                  </a:ext>
                </a:extLst>
              </p:cNvPr>
              <p:cNvCxnSpPr/>
              <p:nvPr/>
            </p:nvCxnSpPr>
            <p:spPr>
              <a:xfrm>
                <a:off x="19132062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B7D703F-4816-9CAE-5B02-9F65BBFDAC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0308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E6972A-77B6-8BE5-704E-B21B81661AB4}"/>
                </a:ext>
              </a:extLst>
            </p:cNvPr>
            <p:cNvSpPr txBox="1"/>
            <p:nvPr/>
          </p:nvSpPr>
          <p:spPr>
            <a:xfrm>
              <a:off x="6086355" y="10316059"/>
              <a:ext cx="16904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합격하면 어떻게 연락이 오나요</a:t>
              </a:r>
              <a:r>
                <a:rPr lang="en-US" altLang="ko-KR" sz="3200" dirty="0"/>
                <a:t>?</a:t>
              </a:r>
              <a:endParaRPr lang="ko-KR" altLang="en-US" sz="3200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F3795FC-2EDD-4192-1DFE-EA7590F25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354" y="11270549"/>
              <a:ext cx="17770840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388912C-C8C7-E0C2-9372-85F4F6BA3065}"/>
                </a:ext>
              </a:extLst>
            </p:cNvPr>
            <p:cNvGrpSpPr/>
            <p:nvPr/>
          </p:nvGrpSpPr>
          <p:grpSpPr>
            <a:xfrm>
              <a:off x="23086160" y="10595498"/>
              <a:ext cx="445476" cy="334341"/>
              <a:chOff x="19132062" y="3370151"/>
              <a:chExt cx="656492" cy="428126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FC387AD1-308F-84F0-1739-C87F98D69EC9}"/>
                  </a:ext>
                </a:extLst>
              </p:cNvPr>
              <p:cNvCxnSpPr/>
              <p:nvPr/>
            </p:nvCxnSpPr>
            <p:spPr>
              <a:xfrm>
                <a:off x="19132062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3FD3BF6-D56C-112D-97E8-9E3E90607A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0308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48D6BD-AECA-1DEA-BDFC-64F7669B4591}"/>
                </a:ext>
              </a:extLst>
            </p:cNvPr>
            <p:cNvSpPr txBox="1"/>
            <p:nvPr/>
          </p:nvSpPr>
          <p:spPr>
            <a:xfrm>
              <a:off x="6086355" y="11611262"/>
              <a:ext cx="16904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해외에 살아도 지원할 수 있나요</a:t>
              </a:r>
              <a:r>
                <a:rPr lang="en-US" altLang="ko-KR" sz="3200" dirty="0"/>
                <a:t>?</a:t>
              </a:r>
              <a:endParaRPr lang="ko-KR" altLang="en-US" sz="3200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9D5D567-6509-905C-848E-E42F3854B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354" y="12565752"/>
              <a:ext cx="17770840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428C19D-0F27-CDC4-3EAE-75CA772EB95C}"/>
                </a:ext>
              </a:extLst>
            </p:cNvPr>
            <p:cNvGrpSpPr/>
            <p:nvPr/>
          </p:nvGrpSpPr>
          <p:grpSpPr>
            <a:xfrm>
              <a:off x="23086160" y="11890701"/>
              <a:ext cx="445476" cy="334341"/>
              <a:chOff x="19132062" y="3370151"/>
              <a:chExt cx="656492" cy="428126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0F3DF5C-3552-4881-F54D-584C082730E0}"/>
                  </a:ext>
                </a:extLst>
              </p:cNvPr>
              <p:cNvCxnSpPr/>
              <p:nvPr/>
            </p:nvCxnSpPr>
            <p:spPr>
              <a:xfrm>
                <a:off x="19132062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E4EC352E-A5FA-9ED5-8368-756D2AC05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0308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79F59C-2653-2983-B3D6-EC453A783B24}"/>
                </a:ext>
              </a:extLst>
            </p:cNvPr>
            <p:cNvSpPr txBox="1"/>
            <p:nvPr/>
          </p:nvSpPr>
          <p:spPr>
            <a:xfrm>
              <a:off x="6086355" y="4891696"/>
              <a:ext cx="16904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(AUDITION)</a:t>
              </a:r>
              <a:r>
                <a:rPr lang="ko-KR" altLang="en-US" sz="3200" dirty="0"/>
                <a:t> 영상이 업로드 되지 않아요</a:t>
              </a:r>
              <a:r>
                <a:rPr lang="en-US" altLang="ko-KR" sz="3200" dirty="0"/>
                <a:t>.</a:t>
              </a:r>
              <a:endParaRPr lang="ko-KR" altLang="en-US" sz="3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E86D6D4-7789-7DB6-2C25-91293DCEC0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354" y="5846186"/>
              <a:ext cx="17770840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DB15F2F-E52E-1C6B-7D0F-55F27EEBDCEC}"/>
                </a:ext>
              </a:extLst>
            </p:cNvPr>
            <p:cNvGrpSpPr/>
            <p:nvPr/>
          </p:nvGrpSpPr>
          <p:grpSpPr>
            <a:xfrm>
              <a:off x="23086160" y="5171135"/>
              <a:ext cx="445476" cy="334341"/>
              <a:chOff x="19132062" y="3370151"/>
              <a:chExt cx="656492" cy="428126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23C26AD-3E66-BEA1-134B-5365AD8EA484}"/>
                  </a:ext>
                </a:extLst>
              </p:cNvPr>
              <p:cNvCxnSpPr/>
              <p:nvPr/>
            </p:nvCxnSpPr>
            <p:spPr>
              <a:xfrm>
                <a:off x="19132062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F03F16BC-9041-C883-4A61-9745C964E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0308" y="3370151"/>
                <a:ext cx="328246" cy="428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621300" y="3292007"/>
            <a:ext cx="547048" cy="548796"/>
            <a:chOff x="3252219" y="10457645"/>
            <a:chExt cx="727353" cy="727899"/>
          </a:xfrm>
        </p:grpSpPr>
        <p:sp>
          <p:nvSpPr>
            <p:cNvPr id="56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591428" y="4506055"/>
            <a:ext cx="547048" cy="524338"/>
            <a:chOff x="3252219" y="10457645"/>
            <a:chExt cx="727353" cy="695459"/>
          </a:xfrm>
        </p:grpSpPr>
        <p:sp>
          <p:nvSpPr>
            <p:cNvPr id="59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5122029" y="2238718"/>
            <a:ext cx="547048" cy="524338"/>
            <a:chOff x="3252219" y="10457645"/>
            <a:chExt cx="727353" cy="695459"/>
          </a:xfrm>
        </p:grpSpPr>
        <p:sp>
          <p:nvSpPr>
            <p:cNvPr id="62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9292781" y="759781"/>
            <a:ext cx="5993177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9266981" y="860057"/>
            <a:ext cx="47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자주 묻는 질문</a:t>
            </a:r>
            <a:endParaRPr lang="en-US" altLang="ko-KR" sz="2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9266980" y="3343739"/>
            <a:ext cx="5993177" cy="25839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9368940" y="3380261"/>
            <a:ext cx="357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r>
              <a:rPr lang="ko-KR" altLang="en-US" sz="2800" dirty="0"/>
              <a:t>대</a:t>
            </a:r>
            <a:r>
              <a:rPr lang="en-US" altLang="ko-KR" sz="2800" dirty="0"/>
              <a:t>1 </a:t>
            </a:r>
            <a:r>
              <a:rPr lang="ko-KR" altLang="en-US" sz="2800" dirty="0"/>
              <a:t>문의</a:t>
            </a:r>
            <a:endParaRPr lang="en-US" altLang="ko-KR" sz="28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9259128" y="5927697"/>
            <a:ext cx="5993177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9233328" y="6027973"/>
            <a:ext cx="47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FAQ </a:t>
            </a:r>
            <a:r>
              <a:rPr lang="ko-KR" altLang="en-US" sz="2800" dirty="0"/>
              <a:t>상세 내용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9601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86985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rial Black" panose="020B0A04020102020204" pitchFamily="34" charset="0"/>
              </a:rPr>
              <a:t>CONTACT&gt; </a:t>
            </a:r>
            <a:r>
              <a:rPr lang="ko-KR" altLang="en-US" sz="5000" dirty="0">
                <a:latin typeface="Arial Black" panose="020B0A04020102020204" pitchFamily="34" charset="0"/>
              </a:rPr>
              <a:t>찾아 오시는 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D1639-08F2-A61E-69FD-B6C04BC1D25E}"/>
              </a:ext>
            </a:extLst>
          </p:cNvPr>
          <p:cNvSpPr/>
          <p:nvPr/>
        </p:nvSpPr>
        <p:spPr>
          <a:xfrm>
            <a:off x="1100015" y="861774"/>
            <a:ext cx="23399999" cy="126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6083F2-5E82-1E50-846B-AF378F892AD9}"/>
              </a:ext>
            </a:extLst>
          </p:cNvPr>
          <p:cNvSpPr/>
          <p:nvPr/>
        </p:nvSpPr>
        <p:spPr>
          <a:xfrm>
            <a:off x="1100013" y="2440537"/>
            <a:ext cx="23399999" cy="109920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74437-C10B-B0C9-EF50-EE91425C5FE9}"/>
              </a:ext>
            </a:extLst>
          </p:cNvPr>
          <p:cNvSpPr txBox="1"/>
          <p:nvPr/>
        </p:nvSpPr>
        <p:spPr>
          <a:xfrm>
            <a:off x="1533767" y="1297212"/>
            <a:ext cx="301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Arial Black" panose="020B0A04020102020204" pitchFamily="34" charset="0"/>
              </a:rPr>
              <a:t>Mp</a:t>
            </a:r>
            <a:r>
              <a:rPr lang="en-US" altLang="ko-KR" sz="4000" dirty="0">
                <a:latin typeface="Arial Black" panose="020B0A04020102020204" pitchFamily="34" charset="0"/>
              </a:rPr>
              <a:t> Tower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EEF5B-CCA5-69AC-F519-112AAA8A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79" y="967604"/>
            <a:ext cx="629542" cy="573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04AD03-E541-985D-6ECA-D8CB9ADE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701" y="943269"/>
            <a:ext cx="732295" cy="707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E5FDA7-408D-92DD-DB04-38A0E7FEF3B4}"/>
              </a:ext>
            </a:extLst>
          </p:cNvPr>
          <p:cNvSpPr txBox="1"/>
          <p:nvPr/>
        </p:nvSpPr>
        <p:spPr>
          <a:xfrm>
            <a:off x="7119601" y="1004825"/>
            <a:ext cx="127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주소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6EEE2-3F10-3EB7-1A8A-AE4CCF4F89E3}"/>
              </a:ext>
            </a:extLst>
          </p:cNvPr>
          <p:cNvSpPr txBox="1"/>
          <p:nvPr/>
        </p:nvSpPr>
        <p:spPr>
          <a:xfrm>
            <a:off x="18899675" y="1066381"/>
            <a:ext cx="190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전화번호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06E85F-C885-AB8D-AC7B-5F97280E0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11" y="2451374"/>
            <a:ext cx="23399999" cy="1101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752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rial Black" panose="020B0A04020102020204" pitchFamily="34" charset="0"/>
              </a:rPr>
              <a:t>MYPAGE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2BD93-EDAF-4FF2-8B55-4833B025B494}"/>
              </a:ext>
            </a:extLst>
          </p:cNvPr>
          <p:cNvSpPr/>
          <p:nvPr/>
        </p:nvSpPr>
        <p:spPr>
          <a:xfrm>
            <a:off x="1100015" y="861773"/>
            <a:ext cx="17561209" cy="13538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651019" y="1287626"/>
            <a:ext cx="16459200" cy="6606073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51019" y="3657602"/>
            <a:ext cx="164592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651019" y="5041644"/>
            <a:ext cx="164592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51019" y="6385251"/>
            <a:ext cx="164592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2653" y="2751654"/>
            <a:ext cx="16795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프로필 사진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2653" y="4098618"/>
            <a:ext cx="16795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이름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2653" y="5442224"/>
            <a:ext cx="16795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생년월일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2653" y="6939420"/>
            <a:ext cx="16795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성별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13470" y="2751654"/>
            <a:ext cx="37224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/>
              <a:t>프로필 사진을 설정해주세요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13470" y="4098618"/>
            <a:ext cx="16795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/>
              <a:t>이름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3470" y="5442224"/>
            <a:ext cx="2173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****</a:t>
            </a:r>
            <a:r>
              <a:rPr lang="ko-KR" altLang="en-US" sz="2000" dirty="0"/>
              <a:t>년 </a:t>
            </a:r>
            <a:r>
              <a:rPr lang="en-US" altLang="ko-KR" sz="2000" dirty="0"/>
              <a:t>**</a:t>
            </a:r>
            <a:r>
              <a:rPr lang="ko-KR" altLang="en-US" sz="2000" dirty="0"/>
              <a:t>월 </a:t>
            </a:r>
            <a:r>
              <a:rPr lang="en-US" altLang="ko-KR" sz="2000" dirty="0"/>
              <a:t>**</a:t>
            </a:r>
            <a:r>
              <a:rPr lang="ko-KR" altLang="en-US" sz="2000" dirty="0"/>
              <a:t>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13470" y="6939420"/>
            <a:ext cx="16795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/>
              <a:t>남성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853" y="2115064"/>
            <a:ext cx="1297020" cy="127108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332653" y="1537511"/>
            <a:ext cx="28365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dirty="0"/>
              <a:t>기본 정보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651019" y="8172449"/>
            <a:ext cx="16459200" cy="4330571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332652" y="8597721"/>
            <a:ext cx="348081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dirty="0"/>
              <a:t>연락처 정보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32652" y="10186254"/>
            <a:ext cx="16795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이메일 주소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32652" y="11560798"/>
            <a:ext cx="16795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연락처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651019" y="10975912"/>
            <a:ext cx="164592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13469" y="10189612"/>
            <a:ext cx="37224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******@gmail.com</a:t>
            </a:r>
            <a:endParaRPr lang="ko-KR" alt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5813469" y="11559536"/>
            <a:ext cx="37224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010-****-****</a:t>
            </a:r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F4146F9-4A00-96E7-5D48-008118FE965F}"/>
              </a:ext>
            </a:extLst>
          </p:cNvPr>
          <p:cNvGrpSpPr/>
          <p:nvPr/>
        </p:nvGrpSpPr>
        <p:grpSpPr>
          <a:xfrm>
            <a:off x="17326791" y="10088791"/>
            <a:ext cx="252082" cy="461565"/>
            <a:chOff x="17037698" y="4098618"/>
            <a:chExt cx="252082" cy="461565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30EC8BB-8DDB-43E2-EE78-40ED4F7CB9B7}"/>
                </a:ext>
              </a:extLst>
            </p:cNvPr>
            <p:cNvCxnSpPr/>
            <p:nvPr/>
          </p:nvCxnSpPr>
          <p:spPr>
            <a:xfrm>
              <a:off x="17037698" y="4098618"/>
              <a:ext cx="252082" cy="23716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C170874-31A4-896F-E7F6-5388423E8C21}"/>
                </a:ext>
              </a:extLst>
            </p:cNvPr>
            <p:cNvCxnSpPr/>
            <p:nvPr/>
          </p:nvCxnSpPr>
          <p:spPr>
            <a:xfrm flipV="1">
              <a:off x="17037698" y="4323021"/>
              <a:ext cx="252082" cy="23716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0C550D0-544B-2458-3AD0-259A8F9B80E7}"/>
              </a:ext>
            </a:extLst>
          </p:cNvPr>
          <p:cNvGrpSpPr/>
          <p:nvPr/>
        </p:nvGrpSpPr>
        <p:grpSpPr>
          <a:xfrm>
            <a:off x="17349184" y="11462944"/>
            <a:ext cx="252082" cy="461565"/>
            <a:chOff x="17037698" y="4098618"/>
            <a:chExt cx="252082" cy="461565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5988CDC-92BC-BEF8-727D-CCFDEFC448D4}"/>
                </a:ext>
              </a:extLst>
            </p:cNvPr>
            <p:cNvCxnSpPr/>
            <p:nvPr/>
          </p:nvCxnSpPr>
          <p:spPr>
            <a:xfrm>
              <a:off x="17037698" y="4098618"/>
              <a:ext cx="252082" cy="23716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483C1C6-0B1B-B558-6F5A-7041605D950B}"/>
                </a:ext>
              </a:extLst>
            </p:cNvPr>
            <p:cNvCxnSpPr/>
            <p:nvPr/>
          </p:nvCxnSpPr>
          <p:spPr>
            <a:xfrm flipV="1">
              <a:off x="17037698" y="4323021"/>
              <a:ext cx="252082" cy="23716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9F94AC-DACC-79EB-33C9-58D89243FEDC}"/>
              </a:ext>
            </a:extLst>
          </p:cNvPr>
          <p:cNvSpPr/>
          <p:nvPr/>
        </p:nvSpPr>
        <p:spPr>
          <a:xfrm>
            <a:off x="18661223" y="896943"/>
            <a:ext cx="6938802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819D3A-A177-CEF5-C091-0FF7D6CEEEF3}"/>
              </a:ext>
            </a:extLst>
          </p:cNvPr>
          <p:cNvSpPr/>
          <p:nvPr/>
        </p:nvSpPr>
        <p:spPr>
          <a:xfrm>
            <a:off x="18661223" y="2989384"/>
            <a:ext cx="6938802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7EAAC3-B999-C3BE-EAB4-BFBB54215B85}"/>
              </a:ext>
            </a:extLst>
          </p:cNvPr>
          <p:cNvSpPr/>
          <p:nvPr/>
        </p:nvSpPr>
        <p:spPr>
          <a:xfrm>
            <a:off x="18661223" y="5081825"/>
            <a:ext cx="6938802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685442-44CC-5D6A-8EC5-7A6170D46B49}"/>
              </a:ext>
            </a:extLst>
          </p:cNvPr>
          <p:cNvSpPr txBox="1"/>
          <p:nvPr/>
        </p:nvSpPr>
        <p:spPr>
          <a:xfrm>
            <a:off x="18762026" y="983513"/>
            <a:ext cx="3228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프로필 사진 변경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EF2670-271A-71CD-6FF8-903E0A2113CD}"/>
              </a:ext>
            </a:extLst>
          </p:cNvPr>
          <p:cNvSpPr txBox="1"/>
          <p:nvPr/>
        </p:nvSpPr>
        <p:spPr>
          <a:xfrm>
            <a:off x="18762025" y="3203456"/>
            <a:ext cx="3228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이메일 주소 변경</a:t>
            </a:r>
            <a:endParaRPr lang="en-US" altLang="ko-KR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BA8A4A-B874-9EF9-D945-57C3D869866C}"/>
              </a:ext>
            </a:extLst>
          </p:cNvPr>
          <p:cNvSpPr txBox="1"/>
          <p:nvPr/>
        </p:nvSpPr>
        <p:spPr>
          <a:xfrm>
            <a:off x="18762024" y="5375348"/>
            <a:ext cx="3228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연락처 변경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812942-6642-3EA2-6C78-53950072360D}"/>
              </a:ext>
            </a:extLst>
          </p:cNvPr>
          <p:cNvGrpSpPr/>
          <p:nvPr/>
        </p:nvGrpSpPr>
        <p:grpSpPr>
          <a:xfrm>
            <a:off x="1805834" y="2641126"/>
            <a:ext cx="547048" cy="548796"/>
            <a:chOff x="3252219" y="10457645"/>
            <a:chExt cx="727353" cy="727899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80B5FD6-B669-FA53-0D4C-86CD33E65E6B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8D22EE-B8A1-0E03-0B52-0453102FE926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86E54C8-6168-F482-46AA-35B59730C14C}"/>
              </a:ext>
            </a:extLst>
          </p:cNvPr>
          <p:cNvGrpSpPr/>
          <p:nvPr/>
        </p:nvGrpSpPr>
        <p:grpSpPr>
          <a:xfrm>
            <a:off x="1718312" y="10088791"/>
            <a:ext cx="547048" cy="524338"/>
            <a:chOff x="3252219" y="10457645"/>
            <a:chExt cx="727353" cy="695459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714CC27-3BD6-1CBD-D95C-18C5A5B7EBF9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0284115-D7C5-F593-1546-2A6C46B01E60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927E0C6-0331-B3CD-C7ED-6A7A08743D1F}"/>
              </a:ext>
            </a:extLst>
          </p:cNvPr>
          <p:cNvGrpSpPr/>
          <p:nvPr/>
        </p:nvGrpSpPr>
        <p:grpSpPr>
          <a:xfrm>
            <a:off x="1785604" y="11484689"/>
            <a:ext cx="547048" cy="524338"/>
            <a:chOff x="3252219" y="10457645"/>
            <a:chExt cx="727353" cy="695459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7B91AE0-9F27-DF25-0D6D-C6EC4A0607F9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2C87D5-D912-5E2B-296F-FEABCB541706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6" name="모서리가 둥근 직사각형 38">
            <a:extLst>
              <a:ext uri="{FF2B5EF4-FFF2-40B4-BE49-F238E27FC236}">
                <a16:creationId xmlns:a16="http://schemas.microsoft.com/office/drawing/2014/main" id="{9D01BA74-C034-2B11-9C10-41C4EFA545DD}"/>
              </a:ext>
            </a:extLst>
          </p:cNvPr>
          <p:cNvSpPr/>
          <p:nvPr/>
        </p:nvSpPr>
        <p:spPr>
          <a:xfrm>
            <a:off x="1651019" y="12727423"/>
            <a:ext cx="16459200" cy="1593766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E3AB5A-F005-1726-15D2-3EBA2EACF35C}"/>
              </a:ext>
            </a:extLst>
          </p:cNvPr>
          <p:cNvSpPr txBox="1"/>
          <p:nvPr/>
        </p:nvSpPr>
        <p:spPr>
          <a:xfrm>
            <a:off x="2091257" y="13122941"/>
            <a:ext cx="348081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비밀번호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E2FF9-28B7-7BDD-906E-A50AB85B7ABC}"/>
              </a:ext>
            </a:extLst>
          </p:cNvPr>
          <p:cNvSpPr txBox="1"/>
          <p:nvPr/>
        </p:nvSpPr>
        <p:spPr>
          <a:xfrm>
            <a:off x="5813469" y="13379266"/>
            <a:ext cx="1501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**********</a:t>
            </a:r>
            <a:endParaRPr lang="ko-KR" altLang="en-US" sz="20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C0FBD20-68CB-7E61-98F6-C777D81528FE}"/>
              </a:ext>
            </a:extLst>
          </p:cNvPr>
          <p:cNvGrpSpPr/>
          <p:nvPr/>
        </p:nvGrpSpPr>
        <p:grpSpPr>
          <a:xfrm>
            <a:off x="17349184" y="13307656"/>
            <a:ext cx="252082" cy="461565"/>
            <a:chOff x="17037698" y="4098618"/>
            <a:chExt cx="252082" cy="461565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FF955EB-296F-62FC-8188-24D818F606A3}"/>
                </a:ext>
              </a:extLst>
            </p:cNvPr>
            <p:cNvCxnSpPr/>
            <p:nvPr/>
          </p:nvCxnSpPr>
          <p:spPr>
            <a:xfrm>
              <a:off x="17037698" y="4098618"/>
              <a:ext cx="252082" cy="23716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7A58DC9-3D0A-7760-36B3-3BD585B68281}"/>
                </a:ext>
              </a:extLst>
            </p:cNvPr>
            <p:cNvCxnSpPr/>
            <p:nvPr/>
          </p:nvCxnSpPr>
          <p:spPr>
            <a:xfrm flipV="1">
              <a:off x="17037698" y="4323021"/>
              <a:ext cx="252082" cy="23716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4E122D-78AA-CF37-3084-5484463DE565}"/>
              </a:ext>
            </a:extLst>
          </p:cNvPr>
          <p:cNvSpPr/>
          <p:nvPr/>
        </p:nvSpPr>
        <p:spPr>
          <a:xfrm>
            <a:off x="18661223" y="7174266"/>
            <a:ext cx="6938802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7AEFC2-99FE-D539-A9DF-5C402F6473C4}"/>
              </a:ext>
            </a:extLst>
          </p:cNvPr>
          <p:cNvSpPr txBox="1"/>
          <p:nvPr/>
        </p:nvSpPr>
        <p:spPr>
          <a:xfrm>
            <a:off x="18762025" y="7388338"/>
            <a:ext cx="3228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</a:t>
            </a:r>
            <a:r>
              <a:rPr lang="ko-KR" altLang="en-US" sz="2800" dirty="0"/>
              <a:t>비밀번호 변경</a:t>
            </a:r>
            <a:endParaRPr lang="en-US" altLang="ko-KR" sz="28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9378A9-159D-5B00-E0BD-23053D2A16D3}"/>
              </a:ext>
            </a:extLst>
          </p:cNvPr>
          <p:cNvGrpSpPr/>
          <p:nvPr/>
        </p:nvGrpSpPr>
        <p:grpSpPr>
          <a:xfrm>
            <a:off x="1785604" y="13179285"/>
            <a:ext cx="547048" cy="524338"/>
            <a:chOff x="3252219" y="10457645"/>
            <a:chExt cx="727353" cy="695459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96F6557-8FCF-B2DD-81BD-5390BB5DBE9F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5497B95-B4CD-4B95-6B97-268F48986D7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31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7C8ACA-A765-BB16-A8D7-4C5E734B7928}"/>
              </a:ext>
            </a:extLst>
          </p:cNvPr>
          <p:cNvSpPr/>
          <p:nvPr/>
        </p:nvSpPr>
        <p:spPr>
          <a:xfrm>
            <a:off x="1100016" y="861774"/>
            <a:ext cx="15148170" cy="9501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6787446" y="896943"/>
            <a:ext cx="8112369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E23969-7328-DFA1-22C2-B17028E5E338}"/>
              </a:ext>
            </a:extLst>
          </p:cNvPr>
          <p:cNvSpPr/>
          <p:nvPr/>
        </p:nvSpPr>
        <p:spPr>
          <a:xfrm>
            <a:off x="16787446" y="2989384"/>
            <a:ext cx="8112369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06A2D1-E6D2-AFBC-36C0-0AE9F5C6B61F}"/>
              </a:ext>
            </a:extLst>
          </p:cNvPr>
          <p:cNvSpPr/>
          <p:nvPr/>
        </p:nvSpPr>
        <p:spPr>
          <a:xfrm>
            <a:off x="16787446" y="5081825"/>
            <a:ext cx="8112369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53B4FB-FDC3-D6A2-8DF2-B239156FCDB4}"/>
              </a:ext>
            </a:extLst>
          </p:cNvPr>
          <p:cNvSpPr/>
          <p:nvPr/>
        </p:nvSpPr>
        <p:spPr>
          <a:xfrm>
            <a:off x="16787446" y="7174266"/>
            <a:ext cx="8112369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23ED34-1C0C-1F19-2C58-204FFEBE7A0B}"/>
              </a:ext>
            </a:extLst>
          </p:cNvPr>
          <p:cNvSpPr/>
          <p:nvPr/>
        </p:nvSpPr>
        <p:spPr>
          <a:xfrm>
            <a:off x="7276122" y="2527719"/>
            <a:ext cx="2795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 Login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B1D683-3800-7D08-9D57-8700FF229E7A}"/>
              </a:ext>
            </a:extLst>
          </p:cNvPr>
          <p:cNvSpPr/>
          <p:nvPr/>
        </p:nvSpPr>
        <p:spPr>
          <a:xfrm>
            <a:off x="6989986" y="4000729"/>
            <a:ext cx="3200400" cy="62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E8C9D-8CEF-E1BB-1840-C0F86A8FAA89}"/>
              </a:ext>
            </a:extLst>
          </p:cNvPr>
          <p:cNvSpPr txBox="1"/>
          <p:nvPr/>
        </p:nvSpPr>
        <p:spPr>
          <a:xfrm>
            <a:off x="5791118" y="4128157"/>
            <a:ext cx="9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ABCA5-8BCA-E931-2FFC-D447121DECE4}"/>
              </a:ext>
            </a:extLst>
          </p:cNvPr>
          <p:cNvSpPr txBox="1"/>
          <p:nvPr/>
        </p:nvSpPr>
        <p:spPr>
          <a:xfrm>
            <a:off x="5999753" y="5184649"/>
            <a:ext cx="90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암호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69CBDD-A022-1F47-E612-2A5D2B51518A}"/>
              </a:ext>
            </a:extLst>
          </p:cNvPr>
          <p:cNvSpPr/>
          <p:nvPr/>
        </p:nvSpPr>
        <p:spPr>
          <a:xfrm>
            <a:off x="6989986" y="5026405"/>
            <a:ext cx="3200400" cy="62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281C70-2D26-0FE3-7411-BB4116C97484}"/>
              </a:ext>
            </a:extLst>
          </p:cNvPr>
          <p:cNvSpPr/>
          <p:nvPr/>
        </p:nvSpPr>
        <p:spPr>
          <a:xfrm>
            <a:off x="10448637" y="5026405"/>
            <a:ext cx="641739" cy="6241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1334E5-7C05-7FC4-060F-94C1AE53E392}"/>
              </a:ext>
            </a:extLst>
          </p:cNvPr>
          <p:cNvSpPr/>
          <p:nvPr/>
        </p:nvSpPr>
        <p:spPr>
          <a:xfrm>
            <a:off x="6990331" y="5815951"/>
            <a:ext cx="934469" cy="624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741A1-175F-BC73-220F-4D7567B8C2EC}"/>
              </a:ext>
            </a:extLst>
          </p:cNvPr>
          <p:cNvSpPr txBox="1"/>
          <p:nvPr/>
        </p:nvSpPr>
        <p:spPr>
          <a:xfrm>
            <a:off x="6901698" y="7301913"/>
            <a:ext cx="339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등록된 사용자가 아니십니까</a:t>
            </a:r>
            <a:r>
              <a:rPr lang="en-US" altLang="ko-KR" sz="2000" b="1" dirty="0"/>
              <a:t>? 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4F60A-4096-3EE9-D838-0BA910027325}"/>
              </a:ext>
            </a:extLst>
          </p:cNvPr>
          <p:cNvSpPr txBox="1"/>
          <p:nvPr/>
        </p:nvSpPr>
        <p:spPr>
          <a:xfrm>
            <a:off x="6942747" y="7723326"/>
            <a:ext cx="339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/>
              <a:t>회원가입 하러 가기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6446EF-CC6F-56CB-2B79-5B29A0856DD2}"/>
              </a:ext>
            </a:extLst>
          </p:cNvPr>
          <p:cNvSpPr txBox="1"/>
          <p:nvPr/>
        </p:nvSpPr>
        <p:spPr>
          <a:xfrm>
            <a:off x="7924800" y="6040029"/>
            <a:ext cx="466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/>
              <a:t>이메일</a:t>
            </a:r>
            <a:r>
              <a:rPr lang="ko-KR" altLang="en-US" sz="2000" dirty="0"/>
              <a:t> 또는</a:t>
            </a:r>
            <a:r>
              <a:rPr lang="ko-KR" altLang="en-US" sz="2000" u="sng" dirty="0"/>
              <a:t> 비밀번호를</a:t>
            </a:r>
            <a:r>
              <a:rPr lang="ko-KR" altLang="en-US" sz="2000" dirty="0"/>
              <a:t> 잊으셨습니까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4429855" y="4624917"/>
            <a:ext cx="547048" cy="548796"/>
            <a:chOff x="3252219" y="10457645"/>
            <a:chExt cx="727353" cy="72789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74DBBE-E5E3-A0BD-3F80-294C7F415756}"/>
              </a:ext>
            </a:extLst>
          </p:cNvPr>
          <p:cNvGrpSpPr/>
          <p:nvPr/>
        </p:nvGrpSpPr>
        <p:grpSpPr>
          <a:xfrm>
            <a:off x="6249573" y="5915801"/>
            <a:ext cx="547048" cy="524338"/>
            <a:chOff x="3252219" y="10457645"/>
            <a:chExt cx="727353" cy="69545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D2A0AD3-2A21-5605-B8A8-697BC1F60D39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A7F6486-6FDC-89BF-DC0B-11D9401FAFD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414166-3C18-4448-721C-8F3DA9D2A051}"/>
              </a:ext>
            </a:extLst>
          </p:cNvPr>
          <p:cNvGrpSpPr/>
          <p:nvPr/>
        </p:nvGrpSpPr>
        <p:grpSpPr>
          <a:xfrm>
            <a:off x="6245017" y="7697905"/>
            <a:ext cx="547048" cy="524338"/>
            <a:chOff x="3252219" y="10457645"/>
            <a:chExt cx="727353" cy="695459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DA81C6D-D59F-7B8B-A606-BA7E88FC0544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F80CD0C-DDA9-BF9F-F12B-64B110572321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B47CCF1-F625-4E73-607C-7FDC91EE080E}"/>
              </a:ext>
            </a:extLst>
          </p:cNvPr>
          <p:cNvGrpSpPr/>
          <p:nvPr/>
        </p:nvGrpSpPr>
        <p:grpSpPr>
          <a:xfrm>
            <a:off x="8127053" y="6524092"/>
            <a:ext cx="547048" cy="524338"/>
            <a:chOff x="3252219" y="10457645"/>
            <a:chExt cx="727353" cy="695459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7195787-F4CA-9642-28E1-8EDB5E22F0C5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D82A5D2-571F-B416-ADBC-EEBA32344385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A0EC304-7428-4080-C167-BCD86FAB4E51}"/>
              </a:ext>
            </a:extLst>
          </p:cNvPr>
          <p:cNvGrpSpPr/>
          <p:nvPr/>
        </p:nvGrpSpPr>
        <p:grpSpPr>
          <a:xfrm>
            <a:off x="9643338" y="6499634"/>
            <a:ext cx="547048" cy="524338"/>
            <a:chOff x="3252219" y="10457645"/>
            <a:chExt cx="727353" cy="695459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3E53046-6994-8B2A-242F-E524DB45445E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5F67E92-9033-D705-6E9A-4B304570B66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7238EC-52AB-7345-3284-0827C23EF5CF}"/>
              </a:ext>
            </a:extLst>
          </p:cNvPr>
          <p:cNvSpPr/>
          <p:nvPr/>
        </p:nvSpPr>
        <p:spPr>
          <a:xfrm>
            <a:off x="16787446" y="9266707"/>
            <a:ext cx="8112369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6787446" y="861774"/>
            <a:ext cx="3774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로그인 정보 입력</a:t>
            </a:r>
            <a:endParaRPr lang="en-US" altLang="ko-KR" sz="2800" dirty="0"/>
          </a:p>
          <a:p>
            <a:r>
              <a:rPr lang="en-US" altLang="ko-KR" sz="2800" dirty="0"/>
              <a:t>-A, B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002620-3517-97B5-C756-CD9822CBFC3A}"/>
              </a:ext>
            </a:extLst>
          </p:cNvPr>
          <p:cNvSpPr txBox="1"/>
          <p:nvPr/>
        </p:nvSpPr>
        <p:spPr>
          <a:xfrm>
            <a:off x="16787445" y="3081717"/>
            <a:ext cx="3774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 </a:t>
            </a:r>
            <a:r>
              <a:rPr lang="ko-KR" altLang="en-US" sz="2800" dirty="0"/>
              <a:t>로그인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홈페이지로 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EB747E-DFFD-0CE2-3A05-CC045F2D62A5}"/>
              </a:ext>
            </a:extLst>
          </p:cNvPr>
          <p:cNvSpPr txBox="1"/>
          <p:nvPr/>
        </p:nvSpPr>
        <p:spPr>
          <a:xfrm>
            <a:off x="16787444" y="5253609"/>
            <a:ext cx="377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회원가입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F4BB0A-279C-F12E-0894-8BE92500FE14}"/>
              </a:ext>
            </a:extLst>
          </p:cNvPr>
          <p:cNvSpPr txBox="1"/>
          <p:nvPr/>
        </p:nvSpPr>
        <p:spPr>
          <a:xfrm>
            <a:off x="16787443" y="9292547"/>
            <a:ext cx="377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비밀번호 찾기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AA904F-7703-72BC-8D4B-5BA5707CC46F}"/>
              </a:ext>
            </a:extLst>
          </p:cNvPr>
          <p:cNvSpPr txBox="1"/>
          <p:nvPr/>
        </p:nvSpPr>
        <p:spPr>
          <a:xfrm>
            <a:off x="16810890" y="7200106"/>
            <a:ext cx="377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이메일 찾기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50B4B5B-6DCC-D8D9-622A-7E5544DF233A}"/>
              </a:ext>
            </a:extLst>
          </p:cNvPr>
          <p:cNvGrpSpPr/>
          <p:nvPr/>
        </p:nvGrpSpPr>
        <p:grpSpPr>
          <a:xfrm>
            <a:off x="1100016" y="10376297"/>
            <a:ext cx="3934897" cy="3162142"/>
            <a:chOff x="1100016" y="10376297"/>
            <a:chExt cx="3934897" cy="316214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A02BB29-9B40-291B-DD1F-D026E9EF4487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 주소가 틀렸습니다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10D134A-F28B-46AA-D3D2-66CEEE401707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A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1DF23D2-EDB7-D2FA-9C65-EE74CFD91E01}"/>
              </a:ext>
            </a:extLst>
          </p:cNvPr>
          <p:cNvGrpSpPr/>
          <p:nvPr/>
        </p:nvGrpSpPr>
        <p:grpSpPr>
          <a:xfrm>
            <a:off x="5373749" y="10363200"/>
            <a:ext cx="3934897" cy="3162142"/>
            <a:chOff x="1100016" y="10376297"/>
            <a:chExt cx="3934897" cy="316214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85630F2-ED0B-460E-8F86-B4AFE177E0EF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암호가 틀렸습니다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DC67990-142A-8D5B-0343-07FAEEF1E2F3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9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A44927-532D-1ACB-E47F-942F919952E1}"/>
              </a:ext>
            </a:extLst>
          </p:cNvPr>
          <p:cNvSpPr/>
          <p:nvPr/>
        </p:nvSpPr>
        <p:spPr>
          <a:xfrm>
            <a:off x="528632" y="516779"/>
            <a:ext cx="15756397" cy="906265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0" y="-130629"/>
            <a:ext cx="4625730" cy="6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rial Black" panose="020B0A04020102020204" pitchFamily="34" charset="0"/>
              </a:rPr>
              <a:t>HOMEPAGE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A5ABB-6DEE-9FE7-5AD0-11AC001176F4}"/>
              </a:ext>
            </a:extLst>
          </p:cNvPr>
          <p:cNvSpPr txBox="1"/>
          <p:nvPr/>
        </p:nvSpPr>
        <p:spPr>
          <a:xfrm>
            <a:off x="912051" y="719146"/>
            <a:ext cx="213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 </a:t>
            </a:r>
            <a:r>
              <a:rPr lang="en-US" altLang="ko-KR" sz="2400" dirty="0">
                <a:solidFill>
                  <a:schemeClr val="accent4"/>
                </a:solidFill>
              </a:rPr>
              <a:t>Pioneer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CC2C8-A1C9-9D03-47AA-E4FD44D86FAE}"/>
              </a:ext>
            </a:extLst>
          </p:cNvPr>
          <p:cNvSpPr txBox="1"/>
          <p:nvPr/>
        </p:nvSpPr>
        <p:spPr>
          <a:xfrm>
            <a:off x="9580116" y="726715"/>
            <a:ext cx="125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70EC4-1344-62FB-B331-C022C4D2DA0C}"/>
              </a:ext>
            </a:extLst>
          </p:cNvPr>
          <p:cNvSpPr txBox="1"/>
          <p:nvPr/>
        </p:nvSpPr>
        <p:spPr>
          <a:xfrm>
            <a:off x="7731683" y="726715"/>
            <a:ext cx="106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Recruit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FF9F8-9666-9B11-C777-71F326E49A83}"/>
              </a:ext>
            </a:extLst>
          </p:cNvPr>
          <p:cNvSpPr txBox="1"/>
          <p:nvPr/>
        </p:nvSpPr>
        <p:spPr>
          <a:xfrm>
            <a:off x="5872218" y="733008"/>
            <a:ext cx="9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News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DF355-F5D3-1439-A0EC-E01A73FBCE3E}"/>
              </a:ext>
            </a:extLst>
          </p:cNvPr>
          <p:cNvSpPr txBox="1"/>
          <p:nvPr/>
        </p:nvSpPr>
        <p:spPr>
          <a:xfrm>
            <a:off x="3591976" y="719146"/>
            <a:ext cx="147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9B0A78-E446-7A50-E522-D4198EA39424}"/>
              </a:ext>
            </a:extLst>
          </p:cNvPr>
          <p:cNvCxnSpPr>
            <a:cxnSpLocks/>
          </p:cNvCxnSpPr>
          <p:nvPr/>
        </p:nvCxnSpPr>
        <p:spPr>
          <a:xfrm>
            <a:off x="3252219" y="652171"/>
            <a:ext cx="0" cy="58708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53E93C-A4AC-ED63-0B06-8FCCC085A58B}"/>
              </a:ext>
            </a:extLst>
          </p:cNvPr>
          <p:cNvSpPr txBox="1"/>
          <p:nvPr/>
        </p:nvSpPr>
        <p:spPr>
          <a:xfrm>
            <a:off x="11395676" y="719145"/>
            <a:ext cx="135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Investors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9DF6D-6905-AD16-245A-7F0ED15BCB70}"/>
              </a:ext>
            </a:extLst>
          </p:cNvPr>
          <p:cNvSpPr txBox="1"/>
          <p:nvPr/>
        </p:nvSpPr>
        <p:spPr>
          <a:xfrm>
            <a:off x="15138089" y="706674"/>
            <a:ext cx="91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B24ECD-D5D3-AFCE-F4B1-7E86EC6FC603}"/>
              </a:ext>
            </a:extLst>
          </p:cNvPr>
          <p:cNvCxnSpPr/>
          <p:nvPr/>
        </p:nvCxnSpPr>
        <p:spPr>
          <a:xfrm>
            <a:off x="1515598" y="5048104"/>
            <a:ext cx="13622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3BC848D-16F8-988B-9446-1FE301AB739D}"/>
              </a:ext>
            </a:extLst>
          </p:cNvPr>
          <p:cNvSpPr/>
          <p:nvPr/>
        </p:nvSpPr>
        <p:spPr>
          <a:xfrm>
            <a:off x="7295741" y="3800182"/>
            <a:ext cx="2376929" cy="24958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96CF348E-291F-5C7A-1231-9922A9906858}"/>
              </a:ext>
            </a:extLst>
          </p:cNvPr>
          <p:cNvSpPr/>
          <p:nvPr/>
        </p:nvSpPr>
        <p:spPr>
          <a:xfrm rot="5400000">
            <a:off x="7831557" y="4266625"/>
            <a:ext cx="1703247" cy="1562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CA166-C5BC-7E33-4F89-0585DFF76DCC}"/>
              </a:ext>
            </a:extLst>
          </p:cNvPr>
          <p:cNvSpPr txBox="1"/>
          <p:nvPr/>
        </p:nvSpPr>
        <p:spPr>
          <a:xfrm>
            <a:off x="14724523" y="8935725"/>
            <a:ext cx="1503473" cy="28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개인정보처리방침</a:t>
            </a:r>
            <a:endParaRPr lang="en-US" altLang="ko-KR" sz="1200" u="sng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A82D11-905E-FCE1-0226-8F94050E4257}"/>
              </a:ext>
            </a:extLst>
          </p:cNvPr>
          <p:cNvGrpSpPr/>
          <p:nvPr/>
        </p:nvGrpSpPr>
        <p:grpSpPr>
          <a:xfrm>
            <a:off x="17564234" y="489209"/>
            <a:ext cx="6707997" cy="6557460"/>
            <a:chOff x="17130797" y="516779"/>
            <a:chExt cx="6707997" cy="655746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820B68-2C22-C482-B2D8-819DDB6460B3}"/>
                </a:ext>
              </a:extLst>
            </p:cNvPr>
            <p:cNvSpPr/>
            <p:nvPr/>
          </p:nvSpPr>
          <p:spPr>
            <a:xfrm>
              <a:off x="17130798" y="652171"/>
              <a:ext cx="6707996" cy="12796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179113-5C1D-91BF-9404-08560C3CFEB8}"/>
                </a:ext>
              </a:extLst>
            </p:cNvPr>
            <p:cNvSpPr/>
            <p:nvPr/>
          </p:nvSpPr>
          <p:spPr>
            <a:xfrm>
              <a:off x="17130798" y="3211491"/>
              <a:ext cx="6707996" cy="12796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B6E845-32F8-20E3-E24B-A3674A7406BF}"/>
                </a:ext>
              </a:extLst>
            </p:cNvPr>
            <p:cNvSpPr/>
            <p:nvPr/>
          </p:nvSpPr>
          <p:spPr>
            <a:xfrm>
              <a:off x="17130798" y="5794579"/>
              <a:ext cx="6707996" cy="12796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F1AC2E-1B4E-80F3-1C20-0F13902CDFD5}"/>
                </a:ext>
              </a:extLst>
            </p:cNvPr>
            <p:cNvSpPr txBox="1"/>
            <p:nvPr/>
          </p:nvSpPr>
          <p:spPr>
            <a:xfrm>
              <a:off x="17130799" y="516779"/>
              <a:ext cx="4948714" cy="67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800" dirty="0"/>
                <a:t>Company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F0AEFD-2DAD-473C-7FC5-DC802DB94E75}"/>
                </a:ext>
              </a:extLst>
            </p:cNvPr>
            <p:cNvSpPr txBox="1"/>
            <p:nvPr/>
          </p:nvSpPr>
          <p:spPr>
            <a:xfrm>
              <a:off x="17130800" y="1808323"/>
              <a:ext cx="4948713" cy="67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/>
                <a:t>2. News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102139-C3C6-AE1D-2D08-5A4AA5A60ECD}"/>
                </a:ext>
              </a:extLst>
            </p:cNvPr>
            <p:cNvSpPr txBox="1"/>
            <p:nvPr/>
          </p:nvSpPr>
          <p:spPr>
            <a:xfrm>
              <a:off x="17130799" y="4391411"/>
              <a:ext cx="2833352" cy="67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/>
                <a:t>4. Contact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7AACF5-8499-0D2F-9909-613F023CCF28}"/>
                </a:ext>
              </a:extLst>
            </p:cNvPr>
            <p:cNvSpPr txBox="1"/>
            <p:nvPr/>
          </p:nvSpPr>
          <p:spPr>
            <a:xfrm>
              <a:off x="17130799" y="3099867"/>
              <a:ext cx="2833352" cy="67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/>
                <a:t>3. Recruit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A6A972-8B3A-AD3B-134E-D2AB15D5564D}"/>
                </a:ext>
              </a:extLst>
            </p:cNvPr>
            <p:cNvSpPr txBox="1"/>
            <p:nvPr/>
          </p:nvSpPr>
          <p:spPr>
            <a:xfrm>
              <a:off x="17130797" y="5794579"/>
              <a:ext cx="2833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5. Investors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3F46C1B-81D2-AAD8-9D56-342D5D1D8A22}"/>
                </a:ext>
              </a:extLst>
            </p:cNvPr>
            <p:cNvSpPr/>
            <p:nvPr/>
          </p:nvSpPr>
          <p:spPr>
            <a:xfrm>
              <a:off x="17130798" y="1931831"/>
              <a:ext cx="6707996" cy="1279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BD9E8EE-0E3D-72E5-AEE0-5F38E82C6546}"/>
                </a:ext>
              </a:extLst>
            </p:cNvPr>
            <p:cNvSpPr/>
            <p:nvPr/>
          </p:nvSpPr>
          <p:spPr>
            <a:xfrm>
              <a:off x="17130798" y="4503035"/>
              <a:ext cx="6707996" cy="1279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640991-6F2B-2511-FE94-A502C98EB3D9}"/>
              </a:ext>
            </a:extLst>
          </p:cNvPr>
          <p:cNvGrpSpPr/>
          <p:nvPr/>
        </p:nvGrpSpPr>
        <p:grpSpPr>
          <a:xfrm>
            <a:off x="3984378" y="1198976"/>
            <a:ext cx="547048" cy="548796"/>
            <a:chOff x="3252219" y="10457645"/>
            <a:chExt cx="727353" cy="727899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E10D6D6-4D53-115D-E40F-EEDE191A6016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7C3E7AF-2CBE-45CD-622F-7D2C8F29CB3D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22D813-9488-C2E3-7BAF-ECC4003540A8}"/>
              </a:ext>
            </a:extLst>
          </p:cNvPr>
          <p:cNvGrpSpPr/>
          <p:nvPr/>
        </p:nvGrpSpPr>
        <p:grpSpPr>
          <a:xfrm>
            <a:off x="6018938" y="1188380"/>
            <a:ext cx="547048" cy="524338"/>
            <a:chOff x="3252219" y="10457645"/>
            <a:chExt cx="727353" cy="69545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7F9617B-97FA-790E-E616-B523586ADB59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2B3CFDD-A0C4-8882-8B0D-62554EC416F0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5ACBD8B-8F65-BD30-A1A2-B38B58218B1D}"/>
              </a:ext>
            </a:extLst>
          </p:cNvPr>
          <p:cNvGrpSpPr/>
          <p:nvPr/>
        </p:nvGrpSpPr>
        <p:grpSpPr>
          <a:xfrm>
            <a:off x="8050429" y="1176151"/>
            <a:ext cx="547048" cy="524338"/>
            <a:chOff x="3252219" y="10457645"/>
            <a:chExt cx="727353" cy="69545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FDCA694-15D9-EEE6-0C56-8609D576C0DD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42F6B2A-910F-71F2-D392-F832759DB5FC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CD9859E-CFDB-737D-CB1D-F81A9891961D}"/>
              </a:ext>
            </a:extLst>
          </p:cNvPr>
          <p:cNvGrpSpPr/>
          <p:nvPr/>
        </p:nvGrpSpPr>
        <p:grpSpPr>
          <a:xfrm>
            <a:off x="9941043" y="1213897"/>
            <a:ext cx="547048" cy="524338"/>
            <a:chOff x="3252219" y="10457645"/>
            <a:chExt cx="727353" cy="69545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367660A-0DED-519C-1B06-5D82E6649A33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48F0317-29FD-7821-DF36-8C92E55496D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424FB6-CA40-DBB0-926E-D516171B6FB7}"/>
              </a:ext>
            </a:extLst>
          </p:cNvPr>
          <p:cNvGrpSpPr/>
          <p:nvPr/>
        </p:nvGrpSpPr>
        <p:grpSpPr>
          <a:xfrm>
            <a:off x="11770525" y="1219234"/>
            <a:ext cx="547048" cy="524338"/>
            <a:chOff x="3252219" y="10457645"/>
            <a:chExt cx="727353" cy="695459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15F25F9-D61A-7247-105B-AF7B762BE228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1BC4BCE-13D0-9AB2-894E-2E1415D229CB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6BDCD8-CB70-CFA9-708D-49823ED268DC}"/>
              </a:ext>
            </a:extLst>
          </p:cNvPr>
          <p:cNvSpPr/>
          <p:nvPr/>
        </p:nvSpPr>
        <p:spPr>
          <a:xfrm>
            <a:off x="17564234" y="7035426"/>
            <a:ext cx="6707996" cy="1279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F1A20F-AC01-221D-251C-E7F85C7D9320}"/>
              </a:ext>
            </a:extLst>
          </p:cNvPr>
          <p:cNvSpPr txBox="1"/>
          <p:nvPr/>
        </p:nvSpPr>
        <p:spPr>
          <a:xfrm>
            <a:off x="17564232" y="7058553"/>
            <a:ext cx="4487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6. Login</a:t>
            </a:r>
          </a:p>
          <a:p>
            <a:r>
              <a:rPr lang="en-US" altLang="ko-KR" sz="2800" dirty="0"/>
              <a:t>-</a:t>
            </a:r>
            <a:r>
              <a:rPr lang="ko-KR" altLang="en-US" sz="2400" dirty="0" err="1"/>
              <a:t>로그인시</a:t>
            </a:r>
            <a:r>
              <a:rPr lang="ko-KR" altLang="en-US" sz="2400" dirty="0"/>
              <a:t> </a:t>
            </a:r>
            <a:r>
              <a:rPr lang="en-US" altLang="ko-KR" sz="2400" dirty="0"/>
              <a:t>MYPAGE</a:t>
            </a:r>
            <a:r>
              <a:rPr lang="ko-KR" altLang="en-US" sz="2400" dirty="0"/>
              <a:t>로 바뀜</a:t>
            </a:r>
            <a:endParaRPr lang="en-US" altLang="ko-KR" sz="24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0CD02CC-FE69-2B50-485C-416F475DD4F5}"/>
              </a:ext>
            </a:extLst>
          </p:cNvPr>
          <p:cNvGrpSpPr/>
          <p:nvPr/>
        </p:nvGrpSpPr>
        <p:grpSpPr>
          <a:xfrm>
            <a:off x="15323700" y="1218211"/>
            <a:ext cx="547048" cy="524338"/>
            <a:chOff x="3252219" y="10457645"/>
            <a:chExt cx="727353" cy="695459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E188287-CE12-8BCE-3DED-F99F99382641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C6F8A8C-D163-47AF-580B-3B3F08DFC000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6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430774-7BD5-0074-3B98-F95DD52C0C93}"/>
              </a:ext>
            </a:extLst>
          </p:cNvPr>
          <p:cNvSpPr/>
          <p:nvPr/>
        </p:nvSpPr>
        <p:spPr>
          <a:xfrm>
            <a:off x="1100016" y="861774"/>
            <a:ext cx="15587784" cy="11177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66747-AEB9-E449-88E5-4288DE6C2530}"/>
              </a:ext>
            </a:extLst>
          </p:cNvPr>
          <p:cNvSpPr txBox="1"/>
          <p:nvPr/>
        </p:nvSpPr>
        <p:spPr>
          <a:xfrm>
            <a:off x="2698260" y="1348990"/>
            <a:ext cx="236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계정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A4183-963B-0C63-5EE5-A92BBCE92FA5}"/>
              </a:ext>
            </a:extLst>
          </p:cNvPr>
          <p:cNvSpPr txBox="1"/>
          <p:nvPr/>
        </p:nvSpPr>
        <p:spPr>
          <a:xfrm>
            <a:off x="3634887" y="2113205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주소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CFD45-794E-119C-0A20-DE5B6F9AF7B6}"/>
              </a:ext>
            </a:extLst>
          </p:cNvPr>
          <p:cNvSpPr txBox="1"/>
          <p:nvPr/>
        </p:nvSpPr>
        <p:spPr>
          <a:xfrm>
            <a:off x="4187091" y="2785087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07495-07E3-C33C-0664-A97C7E189CB0}"/>
              </a:ext>
            </a:extLst>
          </p:cNvPr>
          <p:cNvSpPr txBox="1"/>
          <p:nvPr/>
        </p:nvSpPr>
        <p:spPr>
          <a:xfrm>
            <a:off x="4347794" y="3451981"/>
            <a:ext cx="8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암호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2685F-B8DF-B049-B6B7-B2A0A7D4A975}"/>
              </a:ext>
            </a:extLst>
          </p:cNvPr>
          <p:cNvSpPr txBox="1"/>
          <p:nvPr/>
        </p:nvSpPr>
        <p:spPr>
          <a:xfrm>
            <a:off x="3634887" y="6217542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암호 재입력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CC7C00-AA5E-78DC-680C-87205F5E1729}"/>
              </a:ext>
            </a:extLst>
          </p:cNvPr>
          <p:cNvSpPr/>
          <p:nvPr/>
        </p:nvSpPr>
        <p:spPr>
          <a:xfrm>
            <a:off x="5218722" y="1904560"/>
            <a:ext cx="4477728" cy="62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5905B8-5CF8-F50F-DB55-FA9469F7E4B3}"/>
              </a:ext>
            </a:extLst>
          </p:cNvPr>
          <p:cNvSpPr/>
          <p:nvPr/>
        </p:nvSpPr>
        <p:spPr>
          <a:xfrm>
            <a:off x="5218722" y="2601993"/>
            <a:ext cx="4477728" cy="62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40F8BC-CB8C-7490-936E-871DC0E4B5BC}"/>
              </a:ext>
            </a:extLst>
          </p:cNvPr>
          <p:cNvSpPr/>
          <p:nvPr/>
        </p:nvSpPr>
        <p:spPr>
          <a:xfrm>
            <a:off x="5218722" y="3327668"/>
            <a:ext cx="4477728" cy="62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A3DCA3-A8C2-A1F3-EA10-2DC0E78A988E}"/>
              </a:ext>
            </a:extLst>
          </p:cNvPr>
          <p:cNvSpPr/>
          <p:nvPr/>
        </p:nvSpPr>
        <p:spPr>
          <a:xfrm>
            <a:off x="5218726" y="6110774"/>
            <a:ext cx="4477728" cy="62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C0DB7F-1B25-5384-FDD9-0BF8BD117C23}"/>
              </a:ext>
            </a:extLst>
          </p:cNvPr>
          <p:cNvSpPr/>
          <p:nvPr/>
        </p:nvSpPr>
        <p:spPr>
          <a:xfrm>
            <a:off x="5218722" y="4158407"/>
            <a:ext cx="4477728" cy="18211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암호는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자 이상이어야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암호는 </a:t>
            </a:r>
            <a:r>
              <a:rPr lang="en-US" altLang="ko-KR" dirty="0">
                <a:solidFill>
                  <a:schemeClr val="tx1"/>
                </a:solidFill>
              </a:rPr>
              <a:t>18</a:t>
            </a:r>
            <a:r>
              <a:rPr lang="ko-KR" altLang="en-US" dirty="0">
                <a:solidFill>
                  <a:schemeClr val="tx1"/>
                </a:solidFill>
              </a:rPr>
              <a:t>자를 초과할 수 없습니다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암호에는 최소한 대문자 하나와 소문자 하나가 포함되어야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667AB-5D56-73F4-2B55-079497B15ABE}"/>
              </a:ext>
            </a:extLst>
          </p:cNvPr>
          <p:cNvSpPr txBox="1"/>
          <p:nvPr/>
        </p:nvSpPr>
        <p:spPr>
          <a:xfrm>
            <a:off x="4339491" y="6961186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성명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5AFFEA-0EE2-56DA-1038-F2ADF28B1B56}"/>
              </a:ext>
            </a:extLst>
          </p:cNvPr>
          <p:cNvSpPr/>
          <p:nvPr/>
        </p:nvSpPr>
        <p:spPr>
          <a:xfrm>
            <a:off x="5218722" y="6836449"/>
            <a:ext cx="4477728" cy="62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541FA-7A3A-7749-818F-6735486FDDB6}"/>
              </a:ext>
            </a:extLst>
          </p:cNvPr>
          <p:cNvSpPr txBox="1"/>
          <p:nvPr/>
        </p:nvSpPr>
        <p:spPr>
          <a:xfrm>
            <a:off x="3389190" y="7686363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거주 국가</a:t>
            </a:r>
            <a:r>
              <a:rPr lang="en-US" altLang="ko-KR" dirty="0"/>
              <a:t>/</a:t>
            </a:r>
            <a:r>
              <a:rPr lang="ko-KR" altLang="en-US" dirty="0"/>
              <a:t>지역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F74FB5-CD19-C150-0216-3BEA960D5AB1}"/>
              </a:ext>
            </a:extLst>
          </p:cNvPr>
          <p:cNvSpPr/>
          <p:nvPr/>
        </p:nvSpPr>
        <p:spPr>
          <a:xfrm>
            <a:off x="5218722" y="7562124"/>
            <a:ext cx="4477728" cy="62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-</a:t>
            </a:r>
            <a:r>
              <a:rPr lang="ko-KR" altLang="en-US" dirty="0">
                <a:solidFill>
                  <a:schemeClr val="tx1"/>
                </a:solidFill>
              </a:rPr>
              <a:t>선택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DCB8EA-5044-02B4-2712-774647754AE5}"/>
              </a:ext>
            </a:extLst>
          </p:cNvPr>
          <p:cNvSpPr/>
          <p:nvPr/>
        </p:nvSpPr>
        <p:spPr>
          <a:xfrm>
            <a:off x="5218722" y="10401084"/>
            <a:ext cx="362928" cy="369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49C7A3-97D7-EF23-0514-ACC5810978E6}"/>
              </a:ext>
            </a:extLst>
          </p:cNvPr>
          <p:cNvSpPr txBox="1"/>
          <p:nvPr/>
        </p:nvSpPr>
        <p:spPr>
          <a:xfrm>
            <a:off x="5692773" y="10252400"/>
            <a:ext cx="415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광고성</a:t>
            </a:r>
            <a:r>
              <a:rPr lang="en-US" altLang="ko-KR" dirty="0"/>
              <a:t>/</a:t>
            </a:r>
            <a:r>
              <a:rPr lang="ko-KR" altLang="en-US" dirty="0"/>
              <a:t>채용</a:t>
            </a:r>
            <a:r>
              <a:rPr lang="en-US" altLang="ko-KR" dirty="0"/>
              <a:t>/</a:t>
            </a:r>
            <a:r>
              <a:rPr lang="ko-KR" altLang="en-US" dirty="0"/>
              <a:t>오디션 수신정보 제공에 동의하십니까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3B4A5-ACCB-BBAD-F7F0-BF335FD52832}"/>
              </a:ext>
            </a:extLst>
          </p:cNvPr>
          <p:cNvSpPr txBox="1"/>
          <p:nvPr/>
        </p:nvSpPr>
        <p:spPr>
          <a:xfrm>
            <a:off x="4172192" y="8560126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휴대폰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7F79C7-5250-A401-76E4-F081F4CDE951}"/>
              </a:ext>
            </a:extLst>
          </p:cNvPr>
          <p:cNvSpPr/>
          <p:nvPr/>
        </p:nvSpPr>
        <p:spPr>
          <a:xfrm>
            <a:off x="5218722" y="8400951"/>
            <a:ext cx="4477728" cy="62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472BBC-F912-47A6-610A-59F579C2FFD7}"/>
              </a:ext>
            </a:extLst>
          </p:cNvPr>
          <p:cNvSpPr/>
          <p:nvPr/>
        </p:nvSpPr>
        <p:spPr>
          <a:xfrm>
            <a:off x="9944219" y="8432698"/>
            <a:ext cx="1304441" cy="6241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71C4A8-E383-6D11-662F-FC9E4846CC7D}"/>
              </a:ext>
            </a:extLst>
          </p:cNvPr>
          <p:cNvSpPr/>
          <p:nvPr/>
        </p:nvSpPr>
        <p:spPr>
          <a:xfrm>
            <a:off x="5228000" y="10985270"/>
            <a:ext cx="1630976" cy="934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계정 생성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EED9C1-BF8E-08A2-FFEA-A225F7087BD8}"/>
              </a:ext>
            </a:extLst>
          </p:cNvPr>
          <p:cNvGrpSpPr/>
          <p:nvPr/>
        </p:nvGrpSpPr>
        <p:grpSpPr>
          <a:xfrm>
            <a:off x="1100016" y="11955438"/>
            <a:ext cx="3072176" cy="2349848"/>
            <a:chOff x="1100016" y="10376297"/>
            <a:chExt cx="3934897" cy="316214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77FBB65-3E07-67A9-675D-7A5A4A467C27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암호 양식을 맞춰주세요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6FD4742-5731-91BC-5D0B-A30C844BBAEF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A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F6761F4-E34D-B2F2-C342-92F1C00A0A06}"/>
              </a:ext>
            </a:extLst>
          </p:cNvPr>
          <p:cNvGrpSpPr/>
          <p:nvPr/>
        </p:nvGrpSpPr>
        <p:grpSpPr>
          <a:xfrm>
            <a:off x="4385410" y="11938788"/>
            <a:ext cx="3072176" cy="2349848"/>
            <a:chOff x="1100016" y="10376297"/>
            <a:chExt cx="3934897" cy="316214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71A32C0-9153-258E-535D-F0A7FD7B72EB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암호가 다릅니다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C41F63A-1859-AC6A-5EF2-A21E7474A15D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B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9F07C0E-45CF-82F7-85AB-B302251DA477}"/>
              </a:ext>
            </a:extLst>
          </p:cNvPr>
          <p:cNvGrpSpPr/>
          <p:nvPr/>
        </p:nvGrpSpPr>
        <p:grpSpPr>
          <a:xfrm>
            <a:off x="7609990" y="11938788"/>
            <a:ext cx="3072176" cy="2349848"/>
            <a:chOff x="1100016" y="10376297"/>
            <a:chExt cx="3934897" cy="316214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8140AB3-2508-39BF-6443-04E0A1D398AA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이메일을 입력해주세요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B790A68-B3B3-BCB1-8FA9-549468C0308F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23607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C	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E32490C-D264-3084-69DB-C43235BCCCE6}"/>
              </a:ext>
            </a:extLst>
          </p:cNvPr>
          <p:cNvGrpSpPr/>
          <p:nvPr/>
        </p:nvGrpSpPr>
        <p:grpSpPr>
          <a:xfrm>
            <a:off x="10834569" y="11938788"/>
            <a:ext cx="3072176" cy="2349848"/>
            <a:chOff x="1100016" y="10376297"/>
            <a:chExt cx="3934897" cy="316214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416EEEF-854C-CF23-20F6-BCC85F2AF0E3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휴대폰 본인인증을 진행해주세요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3570EDE-A5C4-8363-73D3-173CAD48AC72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D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AF9703D-F604-05E0-6EF3-FC5CF703087B}"/>
              </a:ext>
            </a:extLst>
          </p:cNvPr>
          <p:cNvGrpSpPr/>
          <p:nvPr/>
        </p:nvGrpSpPr>
        <p:grpSpPr>
          <a:xfrm>
            <a:off x="14120087" y="11938788"/>
            <a:ext cx="3072176" cy="2349848"/>
            <a:chOff x="1100016" y="10376297"/>
            <a:chExt cx="3934897" cy="316214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6F3AAC0-1ACC-0612-E021-CEB5D1C590F6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이미 가입된 번호입니다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A38B450-2DB5-19C8-822A-9C4689599DA8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F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70977DF-F958-6EEF-A2F0-E078D65AF1DB}"/>
              </a:ext>
            </a:extLst>
          </p:cNvPr>
          <p:cNvGrpSpPr/>
          <p:nvPr/>
        </p:nvGrpSpPr>
        <p:grpSpPr>
          <a:xfrm>
            <a:off x="17192260" y="826605"/>
            <a:ext cx="8112372" cy="6859758"/>
            <a:chOff x="17192260" y="826605"/>
            <a:chExt cx="8112372" cy="1049737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2D0D5BE-0DB3-C3B6-E211-E95CDD5591CD}"/>
                </a:ext>
              </a:extLst>
            </p:cNvPr>
            <p:cNvSpPr/>
            <p:nvPr/>
          </p:nvSpPr>
          <p:spPr>
            <a:xfrm>
              <a:off x="17192263" y="861774"/>
              <a:ext cx="8112369" cy="2092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BB718FD-8CCF-D843-9588-A1FEA7E9D5CD}"/>
                </a:ext>
              </a:extLst>
            </p:cNvPr>
            <p:cNvSpPr/>
            <p:nvPr/>
          </p:nvSpPr>
          <p:spPr>
            <a:xfrm>
              <a:off x="17192263" y="2954215"/>
              <a:ext cx="8112369" cy="2092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B15424D-9928-8044-84CA-928ADC41F263}"/>
                </a:ext>
              </a:extLst>
            </p:cNvPr>
            <p:cNvSpPr/>
            <p:nvPr/>
          </p:nvSpPr>
          <p:spPr>
            <a:xfrm>
              <a:off x="17192263" y="5046655"/>
              <a:ext cx="8112369" cy="21155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C3D0A3-84E4-6BC1-7EE0-E0F709011DF0}"/>
                </a:ext>
              </a:extLst>
            </p:cNvPr>
            <p:cNvSpPr/>
            <p:nvPr/>
          </p:nvSpPr>
          <p:spPr>
            <a:xfrm>
              <a:off x="17192263" y="7139097"/>
              <a:ext cx="8112369" cy="2092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AC3A997-B36F-5CA1-1C23-5655F0944BFA}"/>
                </a:ext>
              </a:extLst>
            </p:cNvPr>
            <p:cNvSpPr/>
            <p:nvPr/>
          </p:nvSpPr>
          <p:spPr>
            <a:xfrm>
              <a:off x="17192263" y="9231538"/>
              <a:ext cx="8112369" cy="2092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774595-8544-B52A-4F36-BC2DF1876591}"/>
                </a:ext>
              </a:extLst>
            </p:cNvPr>
            <p:cNvSpPr txBox="1"/>
            <p:nvPr/>
          </p:nvSpPr>
          <p:spPr>
            <a:xfrm>
              <a:off x="17192263" y="826605"/>
              <a:ext cx="3774831" cy="146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sz="2800" dirty="0"/>
                <a:t>이메일 주소</a:t>
              </a:r>
              <a:endParaRPr lang="en-US" altLang="ko-KR" sz="2800" dirty="0"/>
            </a:p>
            <a:p>
              <a:endParaRPr lang="ko-KR" altLang="en-US" sz="2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61DAE0-C142-370E-C3DE-AAA48715A0A8}"/>
                </a:ext>
              </a:extLst>
            </p:cNvPr>
            <p:cNvSpPr txBox="1"/>
            <p:nvPr/>
          </p:nvSpPr>
          <p:spPr>
            <a:xfrm>
              <a:off x="17192262" y="3046547"/>
              <a:ext cx="3774831" cy="80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2.  </a:t>
              </a:r>
              <a:r>
                <a:rPr lang="ko-KR" altLang="en-US" sz="2800" dirty="0"/>
                <a:t>아이디</a:t>
              </a:r>
              <a:endParaRPr lang="en-US" altLang="ko-KR" sz="2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D50AF6-8A45-A832-9503-CEB21FD6951D}"/>
                </a:ext>
              </a:extLst>
            </p:cNvPr>
            <p:cNvSpPr txBox="1"/>
            <p:nvPr/>
          </p:nvSpPr>
          <p:spPr>
            <a:xfrm>
              <a:off x="17192261" y="5218440"/>
              <a:ext cx="3774831" cy="2119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3. </a:t>
              </a:r>
              <a:r>
                <a:rPr lang="ko-KR" altLang="en-US" sz="2800" dirty="0"/>
                <a:t>암호</a:t>
              </a:r>
              <a:endParaRPr lang="en-US" altLang="ko-KR" sz="2800" dirty="0"/>
            </a:p>
            <a:p>
              <a:r>
                <a:rPr lang="en-US" altLang="ko-KR" sz="2800" dirty="0"/>
                <a:t>-A</a:t>
              </a:r>
            </a:p>
            <a:p>
              <a:r>
                <a:rPr lang="en-US" altLang="ko-KR" sz="2800" dirty="0"/>
                <a:t>-B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1892458-8597-8555-4CFA-3BE11F710542}"/>
                </a:ext>
              </a:extLst>
            </p:cNvPr>
            <p:cNvSpPr txBox="1"/>
            <p:nvPr/>
          </p:nvSpPr>
          <p:spPr>
            <a:xfrm>
              <a:off x="17192260" y="9257379"/>
              <a:ext cx="3774831" cy="80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5. </a:t>
              </a:r>
              <a:r>
                <a:rPr lang="ko-KR" altLang="en-US" sz="2800" dirty="0"/>
                <a:t>거주 국가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27EFEF7-1E55-50D7-9885-23A0B9B60AC6}"/>
                </a:ext>
              </a:extLst>
            </p:cNvPr>
            <p:cNvSpPr txBox="1"/>
            <p:nvPr/>
          </p:nvSpPr>
          <p:spPr>
            <a:xfrm>
              <a:off x="17215707" y="7164936"/>
              <a:ext cx="3774831" cy="80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4. </a:t>
              </a:r>
              <a:r>
                <a:rPr lang="ko-KR" altLang="en-US" sz="2800" dirty="0"/>
                <a:t>성명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78D587-AC59-E612-8C49-CFF575CBFCB5}"/>
              </a:ext>
            </a:extLst>
          </p:cNvPr>
          <p:cNvSpPr/>
          <p:nvPr/>
        </p:nvSpPr>
        <p:spPr>
          <a:xfrm>
            <a:off x="17190059" y="7671242"/>
            <a:ext cx="8112369" cy="1367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06CC228-B613-1140-8ABC-80B515399986}"/>
              </a:ext>
            </a:extLst>
          </p:cNvPr>
          <p:cNvGrpSpPr/>
          <p:nvPr/>
        </p:nvGrpSpPr>
        <p:grpSpPr>
          <a:xfrm>
            <a:off x="3018217" y="2023473"/>
            <a:ext cx="547048" cy="548796"/>
            <a:chOff x="3252219" y="10457645"/>
            <a:chExt cx="727353" cy="727899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3885FF7-58CE-9E4A-DB3E-3A3234C9DF13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DCD090B-23DD-64E6-9FF9-ECD04F458459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7879435-E942-59A4-3156-C36B37811DF2}"/>
              </a:ext>
            </a:extLst>
          </p:cNvPr>
          <p:cNvGrpSpPr/>
          <p:nvPr/>
        </p:nvGrpSpPr>
        <p:grpSpPr>
          <a:xfrm>
            <a:off x="3565265" y="2730892"/>
            <a:ext cx="547048" cy="524338"/>
            <a:chOff x="3252219" y="10457645"/>
            <a:chExt cx="727353" cy="695459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9B243262-2192-4D54-8E28-238CB4D07831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416381-A6E8-A82E-FEA9-11FCDC9B3AF5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15C311F-8929-955A-EB19-937FB7459666}"/>
              </a:ext>
            </a:extLst>
          </p:cNvPr>
          <p:cNvGrpSpPr/>
          <p:nvPr/>
        </p:nvGrpSpPr>
        <p:grpSpPr>
          <a:xfrm>
            <a:off x="3721372" y="3384542"/>
            <a:ext cx="547048" cy="524338"/>
            <a:chOff x="3252219" y="10457645"/>
            <a:chExt cx="727353" cy="695459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722D146-A079-7076-F11C-4B9054E1E14C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5556E77-463A-BFAC-6058-00D105FE8EA9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E819677-B99B-CC5E-0FDD-4077CBA97925}"/>
              </a:ext>
            </a:extLst>
          </p:cNvPr>
          <p:cNvGrpSpPr/>
          <p:nvPr/>
        </p:nvGrpSpPr>
        <p:grpSpPr>
          <a:xfrm>
            <a:off x="3651399" y="6926474"/>
            <a:ext cx="547048" cy="524338"/>
            <a:chOff x="3252219" y="10457645"/>
            <a:chExt cx="727353" cy="695459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442F820-D2AD-604A-26DF-160E4CB5011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A19EAA2-01D3-2A90-084C-9096447D9CCA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4D6088C-8F65-4656-48F4-F5756FE62CAD}"/>
              </a:ext>
            </a:extLst>
          </p:cNvPr>
          <p:cNvGrpSpPr/>
          <p:nvPr/>
        </p:nvGrpSpPr>
        <p:grpSpPr>
          <a:xfrm>
            <a:off x="2734765" y="7563328"/>
            <a:ext cx="547048" cy="524338"/>
            <a:chOff x="3252219" y="10457645"/>
            <a:chExt cx="727353" cy="695459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6860FE3C-AAEB-F16C-CEE9-951D60C93172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6984E61-F952-CF71-75DF-6122C18283F6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817EF53-6264-B6F4-D665-32610E442CC9}"/>
              </a:ext>
            </a:extLst>
          </p:cNvPr>
          <p:cNvGrpSpPr/>
          <p:nvPr/>
        </p:nvGrpSpPr>
        <p:grpSpPr>
          <a:xfrm>
            <a:off x="3572896" y="8460809"/>
            <a:ext cx="547048" cy="524338"/>
            <a:chOff x="3252219" y="10457645"/>
            <a:chExt cx="727353" cy="695459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77DB1C8C-FE19-7008-F9AF-CFCF768AA739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79F906B-9D99-0B64-F7E1-021AAFE2FA30}"/>
                </a:ext>
              </a:extLst>
            </p:cNvPr>
            <p:cNvSpPr/>
            <p:nvPr/>
          </p:nvSpPr>
          <p:spPr>
            <a:xfrm>
              <a:off x="3422632" y="10516055"/>
              <a:ext cx="418170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E60FB33-DEDF-43BF-8106-2B7F0FCCC939}"/>
              </a:ext>
            </a:extLst>
          </p:cNvPr>
          <p:cNvSpPr txBox="1"/>
          <p:nvPr/>
        </p:nvSpPr>
        <p:spPr>
          <a:xfrm>
            <a:off x="17215706" y="7688128"/>
            <a:ext cx="377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ko-KR" altLang="en-US" sz="2800" dirty="0"/>
              <a:t>휴대폰 인증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45DFD1-B711-42BE-2221-49BB58860EEE}"/>
              </a:ext>
            </a:extLst>
          </p:cNvPr>
          <p:cNvSpPr txBox="1"/>
          <p:nvPr/>
        </p:nvSpPr>
        <p:spPr>
          <a:xfrm>
            <a:off x="5228000" y="9511724"/>
            <a:ext cx="60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이용약관 </a:t>
            </a:r>
            <a:r>
              <a:rPr lang="en-US" altLang="ko-KR" dirty="0"/>
              <a:t>: </a:t>
            </a:r>
            <a:r>
              <a:rPr lang="ko-KR" altLang="en-US" u="sng" dirty="0"/>
              <a:t>개인정보 수집 및 이용에 대한 동의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필수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57E60F8-D2B3-C19D-B647-33FD42923B08}"/>
              </a:ext>
            </a:extLst>
          </p:cNvPr>
          <p:cNvGrpSpPr/>
          <p:nvPr/>
        </p:nvGrpSpPr>
        <p:grpSpPr>
          <a:xfrm>
            <a:off x="4492771" y="9387828"/>
            <a:ext cx="547048" cy="524338"/>
            <a:chOff x="3252219" y="10457645"/>
            <a:chExt cx="727353" cy="695459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618BD88-09E8-533E-CBD8-743444870361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4AF4B47-8A5E-A57B-C742-8903568CD6EF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D01934B-AC3D-2102-CBDC-0401F60B6754}"/>
              </a:ext>
            </a:extLst>
          </p:cNvPr>
          <p:cNvSpPr/>
          <p:nvPr/>
        </p:nvSpPr>
        <p:spPr>
          <a:xfrm>
            <a:off x="17190058" y="9038597"/>
            <a:ext cx="8112369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DB084D-1B72-FEA0-2FD2-A2B12D434A90}"/>
              </a:ext>
            </a:extLst>
          </p:cNvPr>
          <p:cNvSpPr txBox="1"/>
          <p:nvPr/>
        </p:nvSpPr>
        <p:spPr>
          <a:xfrm>
            <a:off x="17187854" y="9040362"/>
            <a:ext cx="377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7. </a:t>
            </a:r>
            <a:r>
              <a:rPr lang="ko-KR" altLang="en-US" sz="2800" dirty="0"/>
              <a:t>이용약관 동의</a:t>
            </a:r>
          </a:p>
        </p:txBody>
      </p:sp>
    </p:spTree>
    <p:extLst>
      <p:ext uri="{BB962C8B-B14F-4D97-AF65-F5344CB8AC3E}">
        <p14:creationId xmlns:p14="http://schemas.microsoft.com/office/powerpoint/2010/main" val="64632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9319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회원가입</a:t>
            </a:r>
            <a:r>
              <a:rPr lang="en-US" altLang="ko-KR" sz="5000" dirty="0">
                <a:latin typeface="Arial Black" panose="020B0A04020102020204" pitchFamily="34" charset="0"/>
              </a:rPr>
              <a:t>&gt;</a:t>
            </a:r>
            <a:r>
              <a:rPr lang="ko-KR" altLang="en-US" sz="5000" dirty="0">
                <a:latin typeface="Arial Black" panose="020B0A04020102020204" pitchFamily="34" charset="0"/>
              </a:rPr>
              <a:t>개인정보 수집 동의</a:t>
            </a:r>
            <a:endParaRPr lang="en-US" altLang="ko-KR" sz="50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2BD93-EDAF-4FF2-8B55-4833B025B494}"/>
              </a:ext>
            </a:extLst>
          </p:cNvPr>
          <p:cNvSpPr/>
          <p:nvPr/>
        </p:nvSpPr>
        <p:spPr>
          <a:xfrm>
            <a:off x="1100016" y="861774"/>
            <a:ext cx="14531870" cy="135384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86452-ED63-8FAB-180B-ED867734D106}"/>
              </a:ext>
            </a:extLst>
          </p:cNvPr>
          <p:cNvSpPr txBox="1"/>
          <p:nvPr/>
        </p:nvSpPr>
        <p:spPr>
          <a:xfrm>
            <a:off x="4312644" y="812701"/>
            <a:ext cx="8003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/>
              <a:t>Music Pioneer</a:t>
            </a:r>
            <a:endParaRPr lang="ko-KR" alt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2A559-3FA4-F155-5F3E-9B46528D58B4}"/>
              </a:ext>
            </a:extLst>
          </p:cNvPr>
          <p:cNvSpPr txBox="1"/>
          <p:nvPr/>
        </p:nvSpPr>
        <p:spPr>
          <a:xfrm>
            <a:off x="2705061" y="2449903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개인정보 수집 및 이용에 대한 동의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필수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FA06EB-B0BD-FEC0-A367-66E7DAA59CB7}"/>
              </a:ext>
            </a:extLst>
          </p:cNvPr>
          <p:cNvSpPr/>
          <p:nvPr/>
        </p:nvSpPr>
        <p:spPr>
          <a:xfrm>
            <a:off x="2272876" y="2449903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5C090-BCDF-3DD9-2205-A5D84493CCC7}"/>
              </a:ext>
            </a:extLst>
          </p:cNvPr>
          <p:cNvSpPr/>
          <p:nvPr/>
        </p:nvSpPr>
        <p:spPr>
          <a:xfrm>
            <a:off x="2720754" y="3032799"/>
            <a:ext cx="10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414886-73E5-47BA-52BB-7BF53ED89209}"/>
              </a:ext>
            </a:extLst>
          </p:cNvPr>
          <p:cNvSpPr/>
          <p:nvPr/>
        </p:nvSpPr>
        <p:spPr>
          <a:xfrm>
            <a:off x="2272876" y="6221781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5AB7A-EF45-BE4E-3421-605B550694C1}"/>
              </a:ext>
            </a:extLst>
          </p:cNvPr>
          <p:cNvSpPr txBox="1"/>
          <p:nvPr/>
        </p:nvSpPr>
        <p:spPr>
          <a:xfrm>
            <a:off x="2720755" y="6212449"/>
            <a:ext cx="2581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MP </a:t>
            </a:r>
            <a:r>
              <a:rPr lang="ko-KR" altLang="en-US" dirty="0"/>
              <a:t>이용약관 동의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필수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3FF36-8610-CBE5-8C94-0DB72A5B8A0B}"/>
              </a:ext>
            </a:extLst>
          </p:cNvPr>
          <p:cNvSpPr/>
          <p:nvPr/>
        </p:nvSpPr>
        <p:spPr>
          <a:xfrm>
            <a:off x="2720754" y="6918436"/>
            <a:ext cx="10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A9E0ED-B4A0-2ED1-32C6-1388AFD1F65F}"/>
              </a:ext>
            </a:extLst>
          </p:cNvPr>
          <p:cNvSpPr/>
          <p:nvPr/>
        </p:nvSpPr>
        <p:spPr>
          <a:xfrm>
            <a:off x="6940646" y="253990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21C95AD-EC28-7472-1BED-ED8C1C666176}"/>
              </a:ext>
            </a:extLst>
          </p:cNvPr>
          <p:cNvSpPr/>
          <p:nvPr/>
        </p:nvSpPr>
        <p:spPr>
          <a:xfrm>
            <a:off x="5302624" y="63071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EFF18-85BF-BBEA-7BCF-6F9060F4606C}"/>
              </a:ext>
            </a:extLst>
          </p:cNvPr>
          <p:cNvSpPr txBox="1"/>
          <p:nvPr/>
        </p:nvSpPr>
        <p:spPr>
          <a:xfrm>
            <a:off x="2724872" y="10105938"/>
            <a:ext cx="1193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모두 동의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639F1C-563A-7FF8-327C-FDC4BFE30040}"/>
              </a:ext>
            </a:extLst>
          </p:cNvPr>
          <p:cNvSpPr/>
          <p:nvPr/>
        </p:nvSpPr>
        <p:spPr>
          <a:xfrm>
            <a:off x="3831690" y="1020060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000389-0652-4435-1635-B7136027AB94}"/>
              </a:ext>
            </a:extLst>
          </p:cNvPr>
          <p:cNvSpPr/>
          <p:nvPr/>
        </p:nvSpPr>
        <p:spPr>
          <a:xfrm>
            <a:off x="4126890" y="10935495"/>
            <a:ext cx="3710175" cy="1654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18B5A5-5250-F866-FCFF-A0A1DBAAACE8}"/>
              </a:ext>
            </a:extLst>
          </p:cNvPr>
          <p:cNvSpPr/>
          <p:nvPr/>
        </p:nvSpPr>
        <p:spPr>
          <a:xfrm>
            <a:off x="8314261" y="10935495"/>
            <a:ext cx="3710175" cy="16546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bg1"/>
                </a:solidFill>
              </a:rPr>
              <a:t>확인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F0F2F-CF94-8524-97E5-6CC16EF05B1A}"/>
              </a:ext>
            </a:extLst>
          </p:cNvPr>
          <p:cNvSpPr/>
          <p:nvPr/>
        </p:nvSpPr>
        <p:spPr>
          <a:xfrm>
            <a:off x="16787446" y="896943"/>
            <a:ext cx="8112369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008E7-17FC-4F05-8E1E-BF5DA78DF768}"/>
              </a:ext>
            </a:extLst>
          </p:cNvPr>
          <p:cNvSpPr/>
          <p:nvPr/>
        </p:nvSpPr>
        <p:spPr>
          <a:xfrm>
            <a:off x="16787446" y="2989384"/>
            <a:ext cx="8112369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66289F-B7FD-6B43-59F3-D6B9B2BB6390}"/>
              </a:ext>
            </a:extLst>
          </p:cNvPr>
          <p:cNvSpPr/>
          <p:nvPr/>
        </p:nvSpPr>
        <p:spPr>
          <a:xfrm>
            <a:off x="16787446" y="5081825"/>
            <a:ext cx="8112369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2EBC74-613F-110A-FAA9-D4D9C32FF4E7}"/>
              </a:ext>
            </a:extLst>
          </p:cNvPr>
          <p:cNvSpPr/>
          <p:nvPr/>
        </p:nvSpPr>
        <p:spPr>
          <a:xfrm>
            <a:off x="16787446" y="7174266"/>
            <a:ext cx="8112369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FD2777-5548-751D-6C17-9D3BDB336BE8}"/>
              </a:ext>
            </a:extLst>
          </p:cNvPr>
          <p:cNvSpPr/>
          <p:nvPr/>
        </p:nvSpPr>
        <p:spPr>
          <a:xfrm>
            <a:off x="16787446" y="9266707"/>
            <a:ext cx="8112369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9A5E5-B313-1810-54C9-0FF170318FA4}"/>
              </a:ext>
            </a:extLst>
          </p:cNvPr>
          <p:cNvSpPr txBox="1"/>
          <p:nvPr/>
        </p:nvSpPr>
        <p:spPr>
          <a:xfrm>
            <a:off x="16787446" y="861774"/>
            <a:ext cx="644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en-US" altLang="ko-KR" sz="2800"/>
              <a:t>. </a:t>
            </a:r>
            <a:r>
              <a:rPr lang="ko-KR" altLang="en-US" sz="2800" dirty="0"/>
              <a:t>개인정보 수집 및 이용에 대한 동의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9FCBC-838A-163E-1AB7-A71340BEAB72}"/>
              </a:ext>
            </a:extLst>
          </p:cNvPr>
          <p:cNvSpPr txBox="1"/>
          <p:nvPr/>
        </p:nvSpPr>
        <p:spPr>
          <a:xfrm>
            <a:off x="16787445" y="3081717"/>
            <a:ext cx="377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 </a:t>
            </a:r>
            <a:r>
              <a:rPr lang="ko-KR" altLang="en-US" sz="2800" dirty="0"/>
              <a:t>이용약관 동의</a:t>
            </a:r>
            <a:endParaRPr lang="en-US" altLang="ko-KR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76E22-ABF7-4CE8-8780-75FAD0ACB6E1}"/>
              </a:ext>
            </a:extLst>
          </p:cNvPr>
          <p:cNvSpPr txBox="1"/>
          <p:nvPr/>
        </p:nvSpPr>
        <p:spPr>
          <a:xfrm>
            <a:off x="16787444" y="5253609"/>
            <a:ext cx="377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모두 동의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D840B-FC0B-F571-E739-F752421B12FE}"/>
              </a:ext>
            </a:extLst>
          </p:cNvPr>
          <p:cNvSpPr txBox="1"/>
          <p:nvPr/>
        </p:nvSpPr>
        <p:spPr>
          <a:xfrm>
            <a:off x="16787443" y="9292547"/>
            <a:ext cx="3774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확인</a:t>
            </a:r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가입완료</a:t>
            </a:r>
            <a:endParaRPr lang="en-US" altLang="ko-KR" sz="2800" dirty="0"/>
          </a:p>
          <a:p>
            <a:r>
              <a:rPr lang="en-US" altLang="ko-KR" sz="2800" dirty="0"/>
              <a:t>-A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A515E1-29D0-7C39-9293-7E8D90DEBF5E}"/>
              </a:ext>
            </a:extLst>
          </p:cNvPr>
          <p:cNvSpPr txBox="1"/>
          <p:nvPr/>
        </p:nvSpPr>
        <p:spPr>
          <a:xfrm>
            <a:off x="16810890" y="7200106"/>
            <a:ext cx="3774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취소</a:t>
            </a:r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전단계로 </a:t>
            </a:r>
            <a:r>
              <a:rPr lang="ko-KR" altLang="en-US" sz="2800" dirty="0" err="1"/>
              <a:t>돌아감</a:t>
            </a:r>
            <a:endParaRPr lang="ko-KR" altLang="en-US" sz="28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D66B35-FB26-DC67-FCAB-53A1091128A2}"/>
              </a:ext>
            </a:extLst>
          </p:cNvPr>
          <p:cNvGrpSpPr/>
          <p:nvPr/>
        </p:nvGrpSpPr>
        <p:grpSpPr>
          <a:xfrm>
            <a:off x="7283455" y="2369583"/>
            <a:ext cx="547048" cy="548796"/>
            <a:chOff x="3252219" y="10457645"/>
            <a:chExt cx="727353" cy="727899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1DC89CA-19D7-F9FB-093C-6CE81C4746BE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89603D-AC5C-CBE1-7A76-A020821AE109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C187392-5231-5879-712E-02D0B43FC059}"/>
              </a:ext>
            </a:extLst>
          </p:cNvPr>
          <p:cNvGrpSpPr/>
          <p:nvPr/>
        </p:nvGrpSpPr>
        <p:grpSpPr>
          <a:xfrm>
            <a:off x="5708453" y="6153980"/>
            <a:ext cx="547048" cy="524338"/>
            <a:chOff x="3252219" y="10457645"/>
            <a:chExt cx="727353" cy="69545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9714736-F10F-B3BA-2A47-A505EB46DB45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E28EC7C-A6F0-EEEC-7D39-6C4411859418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38DA23-C49B-AC04-A07F-12EB00EA071D}"/>
              </a:ext>
            </a:extLst>
          </p:cNvPr>
          <p:cNvGrpSpPr/>
          <p:nvPr/>
        </p:nvGrpSpPr>
        <p:grpSpPr>
          <a:xfrm>
            <a:off x="4223112" y="10032923"/>
            <a:ext cx="547048" cy="524338"/>
            <a:chOff x="3252219" y="10457645"/>
            <a:chExt cx="727353" cy="69545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0DBB96C-1A94-247F-E2D7-880385AF9F4C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E4A7B8-596F-7FE9-EDDB-58F0E097AB40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6E6ABB-ACE6-AF98-CEF0-7F87FA588B67}"/>
              </a:ext>
            </a:extLst>
          </p:cNvPr>
          <p:cNvGrpSpPr/>
          <p:nvPr/>
        </p:nvGrpSpPr>
        <p:grpSpPr>
          <a:xfrm>
            <a:off x="5633215" y="10264495"/>
            <a:ext cx="547048" cy="524338"/>
            <a:chOff x="3252219" y="10457645"/>
            <a:chExt cx="727353" cy="69545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724B30A-9313-0721-4AF4-E75FCC13530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D78912-9FD6-0D2A-5707-FB192893A87B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86CE32-3748-BA93-B92A-71FF85786C77}"/>
              </a:ext>
            </a:extLst>
          </p:cNvPr>
          <p:cNvGrpSpPr/>
          <p:nvPr/>
        </p:nvGrpSpPr>
        <p:grpSpPr>
          <a:xfrm>
            <a:off x="9862878" y="10282863"/>
            <a:ext cx="547048" cy="524338"/>
            <a:chOff x="3252219" y="10457645"/>
            <a:chExt cx="727353" cy="69545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BCC416D-A6F0-57FF-597A-BDE87624FD06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B3021D2-CC37-0626-0D4E-DC7C456E9F61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C19D714-A04D-AD24-3452-CFAF93C6173D}"/>
              </a:ext>
            </a:extLst>
          </p:cNvPr>
          <p:cNvGrpSpPr/>
          <p:nvPr/>
        </p:nvGrpSpPr>
        <p:grpSpPr>
          <a:xfrm>
            <a:off x="0" y="11950310"/>
            <a:ext cx="3072176" cy="2349848"/>
            <a:chOff x="1100016" y="10376297"/>
            <a:chExt cx="3934897" cy="316214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BA4EA6E-B643-B30B-5FF9-6F2D7CF1D024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이용약관에 동의해주세요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EE02EE-7326-2295-E82F-61D4582BB14D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A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73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5982349-08FC-C8FE-C97B-9867E0CF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14" y="861774"/>
            <a:ext cx="15120000" cy="9323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회원가입완료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2BD93-EDAF-4FF2-8B55-4833B025B494}"/>
              </a:ext>
            </a:extLst>
          </p:cNvPr>
          <p:cNvSpPr/>
          <p:nvPr/>
        </p:nvSpPr>
        <p:spPr>
          <a:xfrm>
            <a:off x="1100014" y="861774"/>
            <a:ext cx="15120000" cy="108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F5F63-0459-4866-A93F-C9CC2C48970D}"/>
              </a:ext>
            </a:extLst>
          </p:cNvPr>
          <p:cNvSpPr txBox="1"/>
          <p:nvPr/>
        </p:nvSpPr>
        <p:spPr>
          <a:xfrm>
            <a:off x="4647361" y="1378758"/>
            <a:ext cx="800323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가입을 환영합니다</a:t>
            </a:r>
            <a:r>
              <a:rPr lang="en-US" altLang="ko-KR" sz="6600" dirty="0"/>
              <a:t>!</a:t>
            </a:r>
            <a:endParaRPr lang="ko-KR" alt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9F069-E1A3-5E58-B738-8EC1509D5229}"/>
              </a:ext>
            </a:extLst>
          </p:cNvPr>
          <p:cNvSpPr txBox="1"/>
          <p:nvPr/>
        </p:nvSpPr>
        <p:spPr>
          <a:xfrm>
            <a:off x="6454342" y="2887956"/>
            <a:ext cx="483046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accent4"/>
                </a:solidFill>
              </a:rPr>
              <a:t>‘***’</a:t>
            </a:r>
            <a:r>
              <a:rPr lang="ko-KR" altLang="en-US" sz="3200" dirty="0">
                <a:solidFill>
                  <a:schemeClr val="accent4"/>
                </a:solidFill>
              </a:rPr>
              <a:t>님이 가입되었습니다</a:t>
            </a:r>
            <a:r>
              <a:rPr lang="en-US" altLang="ko-KR" sz="3200" dirty="0">
                <a:solidFill>
                  <a:schemeClr val="accent4"/>
                </a:solidFill>
              </a:rPr>
              <a:t>.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FE5370-4EF7-E042-2E17-CD91FB61B6C9}"/>
              </a:ext>
            </a:extLst>
          </p:cNvPr>
          <p:cNvSpPr/>
          <p:nvPr/>
        </p:nvSpPr>
        <p:spPr>
          <a:xfrm>
            <a:off x="7146747" y="10267914"/>
            <a:ext cx="3004457" cy="7837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페이지로 돌아가기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6C757D-E7F6-F74C-BADB-BADC8C9FEC70}"/>
              </a:ext>
            </a:extLst>
          </p:cNvPr>
          <p:cNvSpPr/>
          <p:nvPr/>
        </p:nvSpPr>
        <p:spPr>
          <a:xfrm>
            <a:off x="16787446" y="896943"/>
            <a:ext cx="8112369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4F4186-5C75-6616-CF5E-C8EFCA64689F}"/>
              </a:ext>
            </a:extLst>
          </p:cNvPr>
          <p:cNvSpPr/>
          <p:nvPr/>
        </p:nvSpPr>
        <p:spPr>
          <a:xfrm>
            <a:off x="16787446" y="2989384"/>
            <a:ext cx="8112369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2F12B-63AF-0809-0C30-06B1A95AC485}"/>
              </a:ext>
            </a:extLst>
          </p:cNvPr>
          <p:cNvSpPr txBox="1"/>
          <p:nvPr/>
        </p:nvSpPr>
        <p:spPr>
          <a:xfrm>
            <a:off x="16787446" y="861774"/>
            <a:ext cx="644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가입 환영 메시지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1D582-C5AC-9B97-D581-13FAB5823C4E}"/>
              </a:ext>
            </a:extLst>
          </p:cNvPr>
          <p:cNvSpPr txBox="1"/>
          <p:nvPr/>
        </p:nvSpPr>
        <p:spPr>
          <a:xfrm>
            <a:off x="16787445" y="3081717"/>
            <a:ext cx="435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 </a:t>
            </a:r>
            <a:r>
              <a:rPr lang="ko-KR" altLang="en-US" sz="2800" dirty="0"/>
              <a:t>로그인 페이지로 </a:t>
            </a:r>
            <a:r>
              <a:rPr lang="ko-KR" altLang="en-US" sz="2800" dirty="0" err="1"/>
              <a:t>돌아감</a:t>
            </a:r>
            <a:endParaRPr lang="en-US" altLang="ko-KR" sz="28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B23C4C-1D97-2589-34E9-516714D8C297}"/>
              </a:ext>
            </a:extLst>
          </p:cNvPr>
          <p:cNvGrpSpPr/>
          <p:nvPr/>
        </p:nvGrpSpPr>
        <p:grpSpPr>
          <a:xfrm>
            <a:off x="6326174" y="10403144"/>
            <a:ext cx="547048" cy="524338"/>
            <a:chOff x="3252219" y="10457645"/>
            <a:chExt cx="727353" cy="69545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5C209ED-D576-CFB1-A5BF-D4E1FF0FD90E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68ABED-301C-F6D9-F3BD-9F599E35569B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1BEFF57-780F-84C1-53E2-5CBEDCB0B2A3}"/>
              </a:ext>
            </a:extLst>
          </p:cNvPr>
          <p:cNvGrpSpPr/>
          <p:nvPr/>
        </p:nvGrpSpPr>
        <p:grpSpPr>
          <a:xfrm>
            <a:off x="5864838" y="2865602"/>
            <a:ext cx="547048" cy="548796"/>
            <a:chOff x="3252219" y="10457645"/>
            <a:chExt cx="727353" cy="72789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85BB9DC-975F-8A1B-6EEA-6234B1FDF864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2FA42E0-B941-F3D3-6114-20AC20C2228D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5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아이디 찾기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D8F439-1C11-9BB5-7D07-B0614F751ADB}"/>
              </a:ext>
            </a:extLst>
          </p:cNvPr>
          <p:cNvSpPr/>
          <p:nvPr/>
        </p:nvSpPr>
        <p:spPr>
          <a:xfrm>
            <a:off x="1100016" y="861774"/>
            <a:ext cx="15587784" cy="9691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F639B-CDE1-03B1-F4B8-A13B69A6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992" y="3436382"/>
            <a:ext cx="1143160" cy="201958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3F1423-BE66-CC9E-CBB6-6B4760754756}"/>
              </a:ext>
            </a:extLst>
          </p:cNvPr>
          <p:cNvSpPr/>
          <p:nvPr/>
        </p:nvSpPr>
        <p:spPr>
          <a:xfrm>
            <a:off x="2802672" y="2340746"/>
            <a:ext cx="4495800" cy="6305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ECA5B-CE59-7668-20E4-37115DBA13B7}"/>
              </a:ext>
            </a:extLst>
          </p:cNvPr>
          <p:cNvSpPr txBox="1"/>
          <p:nvPr/>
        </p:nvSpPr>
        <p:spPr>
          <a:xfrm>
            <a:off x="3603397" y="5842739"/>
            <a:ext cx="295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입력하신 휴대전화로 아이디 찾기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E5B7EA-8A2D-86C9-17B6-47CE56DF3529}"/>
              </a:ext>
            </a:extLst>
          </p:cNvPr>
          <p:cNvCxnSpPr>
            <a:cxnSpLocks/>
          </p:cNvCxnSpPr>
          <p:nvPr/>
        </p:nvCxnSpPr>
        <p:spPr>
          <a:xfrm>
            <a:off x="8893908" y="1009650"/>
            <a:ext cx="0" cy="93154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A9F5BA-FCC8-55E2-3908-DBD84AC6FC54}"/>
              </a:ext>
            </a:extLst>
          </p:cNvPr>
          <p:cNvSpPr/>
          <p:nvPr/>
        </p:nvSpPr>
        <p:spPr>
          <a:xfrm>
            <a:off x="10489345" y="2340746"/>
            <a:ext cx="4495800" cy="6305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24C74-F92B-9F66-9EE4-C3F90A379A5A}"/>
              </a:ext>
            </a:extLst>
          </p:cNvPr>
          <p:cNvSpPr txBox="1"/>
          <p:nvPr/>
        </p:nvSpPr>
        <p:spPr>
          <a:xfrm>
            <a:off x="11440745" y="5707737"/>
            <a:ext cx="295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입력하신 이메일로 아이디 찾기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BA4568-5C01-ABE4-E01F-C1B84D13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76" y="3262952"/>
            <a:ext cx="2238687" cy="165758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10204D-9F8C-334C-DD14-C7529C0DFA47}"/>
              </a:ext>
            </a:extLst>
          </p:cNvPr>
          <p:cNvGrpSpPr/>
          <p:nvPr/>
        </p:nvGrpSpPr>
        <p:grpSpPr>
          <a:xfrm>
            <a:off x="4777048" y="7278272"/>
            <a:ext cx="547048" cy="548796"/>
            <a:chOff x="3252219" y="10457645"/>
            <a:chExt cx="727353" cy="72789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74B1D04-0055-7C58-F474-F2ACD2DAA92C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B623C4F-0A92-F030-AE80-142B9BC1754B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9CB02-ED93-A436-1ABD-12732E5C6F9C}"/>
              </a:ext>
            </a:extLst>
          </p:cNvPr>
          <p:cNvGrpSpPr/>
          <p:nvPr/>
        </p:nvGrpSpPr>
        <p:grpSpPr>
          <a:xfrm>
            <a:off x="12644695" y="7308577"/>
            <a:ext cx="547048" cy="524338"/>
            <a:chOff x="3252219" y="10457645"/>
            <a:chExt cx="727353" cy="69545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67DE600-6F16-9471-A1AE-599EE4EF4D4B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F36EF48-7CF2-5291-845B-7E8184965009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10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아이디 찾기</a:t>
            </a:r>
            <a:r>
              <a:rPr lang="en-US" altLang="ko-KR" sz="5000" dirty="0">
                <a:latin typeface="Arial Black" panose="020B0A04020102020204" pitchFamily="34" charset="0"/>
              </a:rPr>
              <a:t>2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D8F439-1C11-9BB5-7D07-B0614F751ADB}"/>
              </a:ext>
            </a:extLst>
          </p:cNvPr>
          <p:cNvSpPr/>
          <p:nvPr/>
        </p:nvSpPr>
        <p:spPr>
          <a:xfrm>
            <a:off x="1100016" y="861774"/>
            <a:ext cx="15587784" cy="9691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E5B7EA-8A2D-86C9-17B6-47CE56DF3529}"/>
              </a:ext>
            </a:extLst>
          </p:cNvPr>
          <p:cNvCxnSpPr>
            <a:cxnSpLocks/>
          </p:cNvCxnSpPr>
          <p:nvPr/>
        </p:nvCxnSpPr>
        <p:spPr>
          <a:xfrm>
            <a:off x="8893908" y="1009650"/>
            <a:ext cx="0" cy="93154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A9F5BA-FCC8-55E2-3908-DBD84AC6FC54}"/>
              </a:ext>
            </a:extLst>
          </p:cNvPr>
          <p:cNvSpPr/>
          <p:nvPr/>
        </p:nvSpPr>
        <p:spPr>
          <a:xfrm>
            <a:off x="10489345" y="2340746"/>
            <a:ext cx="4495800" cy="6305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24C74-F92B-9F66-9EE4-C3F90A379A5A}"/>
              </a:ext>
            </a:extLst>
          </p:cNvPr>
          <p:cNvSpPr txBox="1"/>
          <p:nvPr/>
        </p:nvSpPr>
        <p:spPr>
          <a:xfrm>
            <a:off x="11440745" y="5707737"/>
            <a:ext cx="295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입력하신 이메일로 아이디 찾기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BA4568-5C01-ABE4-E01F-C1B84D13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876" y="3262952"/>
            <a:ext cx="2238687" cy="165758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9CB02-ED93-A436-1ABD-12732E5C6F9C}"/>
              </a:ext>
            </a:extLst>
          </p:cNvPr>
          <p:cNvGrpSpPr/>
          <p:nvPr/>
        </p:nvGrpSpPr>
        <p:grpSpPr>
          <a:xfrm>
            <a:off x="12644695" y="7308577"/>
            <a:ext cx="547048" cy="524338"/>
            <a:chOff x="3252219" y="10457645"/>
            <a:chExt cx="727353" cy="69545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67DE600-6F16-9471-A1AE-599EE4EF4D4B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F36EF48-7CF2-5291-845B-7E8184965009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529A08-61E2-FF02-8A68-E8185022A865}"/>
              </a:ext>
            </a:extLst>
          </p:cNvPr>
          <p:cNvGrpSpPr/>
          <p:nvPr/>
        </p:nvGrpSpPr>
        <p:grpSpPr>
          <a:xfrm>
            <a:off x="4358473" y="10553700"/>
            <a:ext cx="3072176" cy="2349848"/>
            <a:chOff x="1100016" y="10376297"/>
            <a:chExt cx="3934897" cy="316214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F3EC4D8-01C4-79CF-C7DD-2F5B0599795F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입력하신 휴대전화로 인증번호가 전송되었습니다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92EF50-AE7B-D8C0-0529-76E4D8936C1F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B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17A01F-C2A7-9F55-DC00-EE295D572AC7}"/>
              </a:ext>
            </a:extLst>
          </p:cNvPr>
          <p:cNvSpPr txBox="1"/>
          <p:nvPr/>
        </p:nvSpPr>
        <p:spPr>
          <a:xfrm>
            <a:off x="2031148" y="3910562"/>
            <a:ext cx="5898524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회원정보에 등록한 휴대전화로 인증</a:t>
            </a:r>
            <a:endParaRPr lang="en-US" altLang="ko-KR" b="1" dirty="0"/>
          </a:p>
          <a:p>
            <a:pPr algn="l"/>
            <a:r>
              <a:rPr lang="ko-KR" altLang="en-US" sz="1400" dirty="0"/>
              <a:t>회원정보에 등록한 휴대전화 번호와 입력한 휴대전화 번호가 같아야</a:t>
            </a:r>
            <a:r>
              <a:rPr lang="en-US" altLang="ko-KR" sz="1400" dirty="0"/>
              <a:t>, </a:t>
            </a:r>
            <a:r>
              <a:rPr lang="ko-KR" altLang="en-US" sz="1400" dirty="0"/>
              <a:t>인증번호를 받을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C4FC8-A890-3C53-6070-01FDE44472C7}"/>
              </a:ext>
            </a:extLst>
          </p:cNvPr>
          <p:cNvSpPr/>
          <p:nvPr/>
        </p:nvSpPr>
        <p:spPr>
          <a:xfrm>
            <a:off x="2123003" y="4920533"/>
            <a:ext cx="2662790" cy="472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65FBF7-30A0-365A-D49A-1277D9A2CD27}"/>
              </a:ext>
            </a:extLst>
          </p:cNvPr>
          <p:cNvSpPr/>
          <p:nvPr/>
        </p:nvSpPr>
        <p:spPr>
          <a:xfrm>
            <a:off x="4944914" y="4942552"/>
            <a:ext cx="1712890" cy="4725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인증 번호 받기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AF49130-E153-A8B8-9256-ECE724DF850F}"/>
              </a:ext>
            </a:extLst>
          </p:cNvPr>
          <p:cNvGrpSpPr/>
          <p:nvPr/>
        </p:nvGrpSpPr>
        <p:grpSpPr>
          <a:xfrm>
            <a:off x="1461428" y="4882409"/>
            <a:ext cx="547048" cy="548796"/>
            <a:chOff x="3252219" y="10457645"/>
            <a:chExt cx="727353" cy="7278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36CCE8-6D1C-B857-64CE-AD049C8BDE94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531BF-57CE-74F3-B917-A33C3CFF6A30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964D35-9CA2-35EB-DFD3-0E513D652D9E}"/>
              </a:ext>
            </a:extLst>
          </p:cNvPr>
          <p:cNvGrpSpPr/>
          <p:nvPr/>
        </p:nvGrpSpPr>
        <p:grpSpPr>
          <a:xfrm>
            <a:off x="6816925" y="4929081"/>
            <a:ext cx="547048" cy="524338"/>
            <a:chOff x="3252219" y="10457645"/>
            <a:chExt cx="727353" cy="69545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62B74FD-3137-E0DB-FFCA-8CE09C95A4F1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CFFBED5-DF13-4E7C-2B86-03881C637288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DD0BF3-1E25-6463-5040-97288CDB4118}"/>
              </a:ext>
            </a:extLst>
          </p:cNvPr>
          <p:cNvSpPr/>
          <p:nvPr/>
        </p:nvSpPr>
        <p:spPr>
          <a:xfrm>
            <a:off x="2032850" y="5562832"/>
            <a:ext cx="5434885" cy="472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인증번호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6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자리 숫자 입력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7095D-A081-A9C5-7366-AFB20C18C775}"/>
              </a:ext>
            </a:extLst>
          </p:cNvPr>
          <p:cNvSpPr txBox="1"/>
          <p:nvPr/>
        </p:nvSpPr>
        <p:spPr>
          <a:xfrm>
            <a:off x="3318866" y="6155719"/>
            <a:ext cx="2677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u="sng" dirty="0">
                <a:solidFill>
                  <a:schemeClr val="bg2">
                    <a:lumMod val="75000"/>
                  </a:schemeClr>
                </a:solidFill>
              </a:rPr>
              <a:t>인증번호가 오지 않나요</a:t>
            </a:r>
            <a:r>
              <a:rPr lang="en-US" altLang="ko-KR" u="sng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8139E0-8FCB-4404-D229-C68B7B252A3C}"/>
              </a:ext>
            </a:extLst>
          </p:cNvPr>
          <p:cNvSpPr/>
          <p:nvPr/>
        </p:nvSpPr>
        <p:spPr>
          <a:xfrm>
            <a:off x="4428536" y="9653274"/>
            <a:ext cx="1029021" cy="4725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5DF34BA-276B-D9C1-93DC-9642016A1B60}"/>
              </a:ext>
            </a:extLst>
          </p:cNvPr>
          <p:cNvGrpSpPr/>
          <p:nvPr/>
        </p:nvGrpSpPr>
        <p:grpSpPr>
          <a:xfrm>
            <a:off x="4708588" y="9078804"/>
            <a:ext cx="547048" cy="524338"/>
            <a:chOff x="3252219" y="10457645"/>
            <a:chExt cx="727353" cy="69545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787DB69-5505-DF87-77EE-AEE251EE24D4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3AC0645-253F-B784-81FA-5955E3C02B2A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F6AD5F-66E4-13BF-2726-C484C9C6AA4B}"/>
              </a:ext>
            </a:extLst>
          </p:cNvPr>
          <p:cNvSpPr/>
          <p:nvPr/>
        </p:nvSpPr>
        <p:spPr>
          <a:xfrm>
            <a:off x="16950771" y="861773"/>
            <a:ext cx="5074276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B047AA-AA9C-A5A0-1A52-ED51F99D1447}"/>
              </a:ext>
            </a:extLst>
          </p:cNvPr>
          <p:cNvSpPr/>
          <p:nvPr/>
        </p:nvSpPr>
        <p:spPr>
          <a:xfrm>
            <a:off x="16950771" y="2229128"/>
            <a:ext cx="5074276" cy="1367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E6889E-AF28-BE77-D717-2E67B2BDB606}"/>
              </a:ext>
            </a:extLst>
          </p:cNvPr>
          <p:cNvSpPr txBox="1"/>
          <p:nvPr/>
        </p:nvSpPr>
        <p:spPr>
          <a:xfrm>
            <a:off x="16950089" y="861773"/>
            <a:ext cx="27557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dirty="0"/>
              <a:t>휴대전화번호 입력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47353E-FCBB-3DC5-1CA7-427DDC6DDDF4}"/>
              </a:ext>
            </a:extLst>
          </p:cNvPr>
          <p:cNvSpPr txBox="1"/>
          <p:nvPr/>
        </p:nvSpPr>
        <p:spPr>
          <a:xfrm>
            <a:off x="16950089" y="2229128"/>
            <a:ext cx="2755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인증 번호 받기</a:t>
            </a:r>
            <a:endParaRPr lang="en-US" altLang="ko-KR" dirty="0"/>
          </a:p>
          <a:p>
            <a:pPr algn="l"/>
            <a:r>
              <a:rPr lang="en-US" altLang="ko-KR" dirty="0"/>
              <a:t>- B,C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4A5D69-6D97-EA6D-765A-A61916242230}"/>
              </a:ext>
            </a:extLst>
          </p:cNvPr>
          <p:cNvSpPr/>
          <p:nvPr/>
        </p:nvSpPr>
        <p:spPr>
          <a:xfrm>
            <a:off x="16950771" y="3596483"/>
            <a:ext cx="5074276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01207B-EE12-1199-DA7E-D9F6912648F5}"/>
              </a:ext>
            </a:extLst>
          </p:cNvPr>
          <p:cNvSpPr txBox="1"/>
          <p:nvPr/>
        </p:nvSpPr>
        <p:spPr>
          <a:xfrm>
            <a:off x="16950089" y="3596483"/>
            <a:ext cx="2755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다음</a:t>
            </a:r>
            <a:endParaRPr lang="en-US" altLang="ko-KR" dirty="0"/>
          </a:p>
          <a:p>
            <a:pPr algn="l"/>
            <a:r>
              <a:rPr lang="en-US" altLang="ko-KR" dirty="0"/>
              <a:t>- A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1F9998B-F903-76CF-360E-955E0B6901CC}"/>
              </a:ext>
            </a:extLst>
          </p:cNvPr>
          <p:cNvGrpSpPr/>
          <p:nvPr/>
        </p:nvGrpSpPr>
        <p:grpSpPr>
          <a:xfrm>
            <a:off x="1029345" y="10562114"/>
            <a:ext cx="3072176" cy="2349848"/>
            <a:chOff x="1100016" y="10376297"/>
            <a:chExt cx="3934897" cy="316214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CED887F-39EC-3ED6-70EC-F3A2FF0A3929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인증번호를 다시 입력해주세요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0F13647-6C01-22D0-12EF-76D2F3CD6B41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A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69BB24F-1DA2-5DFF-8428-81AE1DB40FBB}"/>
              </a:ext>
            </a:extLst>
          </p:cNvPr>
          <p:cNvGrpSpPr/>
          <p:nvPr/>
        </p:nvGrpSpPr>
        <p:grpSpPr>
          <a:xfrm>
            <a:off x="7687601" y="10553700"/>
            <a:ext cx="3072176" cy="2349848"/>
            <a:chOff x="1100016" y="10376297"/>
            <a:chExt cx="3934897" cy="3162142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485658-A3A3-4667-5F78-DACCB2F2A86A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가입하신 정보가 없습니다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15BE70-37AA-5330-75E2-2CD39692D066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C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865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아이디 찾기</a:t>
            </a:r>
            <a:r>
              <a:rPr lang="en-US" altLang="ko-KR" sz="5000" dirty="0">
                <a:latin typeface="Arial Black" panose="020B0A04020102020204" pitchFamily="34" charset="0"/>
              </a:rPr>
              <a:t>3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D8F439-1C11-9BB5-7D07-B0614F751ADB}"/>
              </a:ext>
            </a:extLst>
          </p:cNvPr>
          <p:cNvSpPr/>
          <p:nvPr/>
        </p:nvSpPr>
        <p:spPr>
          <a:xfrm>
            <a:off x="1100016" y="861774"/>
            <a:ext cx="15587784" cy="9691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F639B-CDE1-03B1-F4B8-A13B69A6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992" y="3436382"/>
            <a:ext cx="1143160" cy="201958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3F1423-BE66-CC9E-CBB6-6B4760754756}"/>
              </a:ext>
            </a:extLst>
          </p:cNvPr>
          <p:cNvSpPr/>
          <p:nvPr/>
        </p:nvSpPr>
        <p:spPr>
          <a:xfrm>
            <a:off x="2802672" y="2340746"/>
            <a:ext cx="4495800" cy="6305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ECA5B-CE59-7668-20E4-37115DBA13B7}"/>
              </a:ext>
            </a:extLst>
          </p:cNvPr>
          <p:cNvSpPr txBox="1"/>
          <p:nvPr/>
        </p:nvSpPr>
        <p:spPr>
          <a:xfrm>
            <a:off x="3603397" y="5842739"/>
            <a:ext cx="295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입력하신 휴대전화로 아이디 찾기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E5B7EA-8A2D-86C9-17B6-47CE56DF3529}"/>
              </a:ext>
            </a:extLst>
          </p:cNvPr>
          <p:cNvCxnSpPr>
            <a:cxnSpLocks/>
          </p:cNvCxnSpPr>
          <p:nvPr/>
        </p:nvCxnSpPr>
        <p:spPr>
          <a:xfrm>
            <a:off x="8893908" y="1009650"/>
            <a:ext cx="0" cy="93154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10204D-9F8C-334C-DD14-C7529C0DFA47}"/>
              </a:ext>
            </a:extLst>
          </p:cNvPr>
          <p:cNvGrpSpPr/>
          <p:nvPr/>
        </p:nvGrpSpPr>
        <p:grpSpPr>
          <a:xfrm>
            <a:off x="9416338" y="4451298"/>
            <a:ext cx="547048" cy="548796"/>
            <a:chOff x="3252219" y="10457645"/>
            <a:chExt cx="727353" cy="72789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74B1D04-0055-7C58-F474-F2ACD2DAA92C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B623C4F-0A92-F030-AE80-142B9BC1754B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54452E-39C2-5DE5-3AAA-9C34F10D5413}"/>
              </a:ext>
            </a:extLst>
          </p:cNvPr>
          <p:cNvGrpSpPr/>
          <p:nvPr/>
        </p:nvGrpSpPr>
        <p:grpSpPr>
          <a:xfrm>
            <a:off x="1100016" y="10985014"/>
            <a:ext cx="3072176" cy="2349848"/>
            <a:chOff x="1100016" y="10376297"/>
            <a:chExt cx="3934897" cy="3162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FABA2E6-6D77-4D12-245A-E032151E61A9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가입하신 정보가 없습니다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E417F6-F397-15BF-2F7A-0F6E829FED4B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A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837BD92-F42B-B990-E833-770580EE54CF}"/>
              </a:ext>
            </a:extLst>
          </p:cNvPr>
          <p:cNvSpPr txBox="1"/>
          <p:nvPr/>
        </p:nvSpPr>
        <p:spPr>
          <a:xfrm>
            <a:off x="10020287" y="3522843"/>
            <a:ext cx="5541135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800" b="1" dirty="0"/>
              <a:t>본인확인 이메일로 인증</a:t>
            </a:r>
            <a:endParaRPr lang="en-US" altLang="ko-KR" sz="1800" b="1" dirty="0"/>
          </a:p>
          <a:p>
            <a:pPr algn="l"/>
            <a:r>
              <a:rPr lang="ko-KR" altLang="en-US" sz="1600" dirty="0"/>
              <a:t>본인확인 이메일 주소와 입력한 이메일 주소가 같아야</a:t>
            </a:r>
            <a:r>
              <a:rPr lang="en-US" altLang="ko-KR" sz="1600" dirty="0"/>
              <a:t>, </a:t>
            </a:r>
            <a:r>
              <a:rPr lang="ko-KR" altLang="en-US" sz="1600" dirty="0"/>
              <a:t>인증번호를 받을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79FED-6C23-5606-B3CB-FADAE1B3800C}"/>
              </a:ext>
            </a:extLst>
          </p:cNvPr>
          <p:cNvSpPr txBox="1"/>
          <p:nvPr/>
        </p:nvSpPr>
        <p:spPr>
          <a:xfrm>
            <a:off x="10020287" y="4593265"/>
            <a:ext cx="676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46265-7C2B-D6CF-9ABF-F95C48A45616}"/>
              </a:ext>
            </a:extLst>
          </p:cNvPr>
          <p:cNvSpPr txBox="1"/>
          <p:nvPr/>
        </p:nvSpPr>
        <p:spPr>
          <a:xfrm>
            <a:off x="9182524" y="5145531"/>
            <a:ext cx="1675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이메일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58FE95-5DD5-734D-52E7-761DC5E65ED0}"/>
              </a:ext>
            </a:extLst>
          </p:cNvPr>
          <p:cNvSpPr/>
          <p:nvPr/>
        </p:nvSpPr>
        <p:spPr>
          <a:xfrm>
            <a:off x="10753254" y="4490049"/>
            <a:ext cx="2662790" cy="472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729787-C017-210A-B8D6-04BD51CE47B6}"/>
              </a:ext>
            </a:extLst>
          </p:cNvPr>
          <p:cNvSpPr/>
          <p:nvPr/>
        </p:nvSpPr>
        <p:spPr>
          <a:xfrm>
            <a:off x="10753254" y="5068029"/>
            <a:ext cx="2662790" cy="472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AE9D0BC-A6AB-5D2F-C1F8-89E093B4630F}"/>
              </a:ext>
            </a:extLst>
          </p:cNvPr>
          <p:cNvSpPr/>
          <p:nvPr/>
        </p:nvSpPr>
        <p:spPr>
          <a:xfrm>
            <a:off x="13562499" y="5093923"/>
            <a:ext cx="1712890" cy="4725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인증 번호 받기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AC0EBF-E81F-2952-7708-BD283A0F8B59}"/>
              </a:ext>
            </a:extLst>
          </p:cNvPr>
          <p:cNvSpPr/>
          <p:nvPr/>
        </p:nvSpPr>
        <p:spPr>
          <a:xfrm>
            <a:off x="10753254" y="5707737"/>
            <a:ext cx="3239193" cy="472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인증번호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6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자리 숫자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942D5-5205-BD29-DF33-EE72302F8E94}"/>
              </a:ext>
            </a:extLst>
          </p:cNvPr>
          <p:cNvSpPr txBox="1"/>
          <p:nvPr/>
        </p:nvSpPr>
        <p:spPr>
          <a:xfrm>
            <a:off x="10738528" y="6321551"/>
            <a:ext cx="2677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u="sng" dirty="0">
                <a:solidFill>
                  <a:schemeClr val="bg2">
                    <a:lumMod val="75000"/>
                  </a:schemeClr>
                </a:solidFill>
              </a:rPr>
              <a:t>인증번호가 오지 않나요</a:t>
            </a:r>
            <a:r>
              <a:rPr lang="en-US" altLang="ko-KR" u="sng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C05F14-192B-1146-382D-D4081B0AF310}"/>
              </a:ext>
            </a:extLst>
          </p:cNvPr>
          <p:cNvSpPr/>
          <p:nvPr/>
        </p:nvSpPr>
        <p:spPr>
          <a:xfrm>
            <a:off x="12285501" y="9589479"/>
            <a:ext cx="1029021" cy="4725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86A3EA-81C1-4688-A6E7-213368FEC407}"/>
              </a:ext>
            </a:extLst>
          </p:cNvPr>
          <p:cNvGrpSpPr/>
          <p:nvPr/>
        </p:nvGrpSpPr>
        <p:grpSpPr>
          <a:xfrm>
            <a:off x="15708070" y="5093923"/>
            <a:ext cx="547048" cy="524338"/>
            <a:chOff x="3252219" y="10457645"/>
            <a:chExt cx="727353" cy="69545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9F2A06C-5CCC-767B-A24D-3D8CF4EF5ED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E342064-6E67-B1D9-5CE8-FBD73D4C5939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47B302B-4088-F4D4-02FE-C8A52BED821C}"/>
              </a:ext>
            </a:extLst>
          </p:cNvPr>
          <p:cNvGrpSpPr/>
          <p:nvPr/>
        </p:nvGrpSpPr>
        <p:grpSpPr>
          <a:xfrm>
            <a:off x="12526487" y="8823408"/>
            <a:ext cx="547048" cy="524338"/>
            <a:chOff x="3252219" y="10457645"/>
            <a:chExt cx="727353" cy="69545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773E077-4A30-B893-E559-03ECC7351850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6743970-E9C3-9750-17EE-4BA15D0A334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53038E-2F3B-56E7-8CFB-37C104133AF9}"/>
              </a:ext>
            </a:extLst>
          </p:cNvPr>
          <p:cNvSpPr/>
          <p:nvPr/>
        </p:nvSpPr>
        <p:spPr>
          <a:xfrm>
            <a:off x="16950771" y="861773"/>
            <a:ext cx="5074276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7C84B0-21CE-A0A1-9109-98D131AAE153}"/>
              </a:ext>
            </a:extLst>
          </p:cNvPr>
          <p:cNvSpPr/>
          <p:nvPr/>
        </p:nvSpPr>
        <p:spPr>
          <a:xfrm>
            <a:off x="16950771" y="2229128"/>
            <a:ext cx="5074276" cy="1367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6B6E7-1D67-1A33-01E9-7D40F9263C85}"/>
              </a:ext>
            </a:extLst>
          </p:cNvPr>
          <p:cNvSpPr txBox="1"/>
          <p:nvPr/>
        </p:nvSpPr>
        <p:spPr>
          <a:xfrm>
            <a:off x="16950089" y="861773"/>
            <a:ext cx="27557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dirty="0"/>
              <a:t>이름</a:t>
            </a:r>
            <a:r>
              <a:rPr lang="en-US" altLang="ko-KR" dirty="0"/>
              <a:t> , </a:t>
            </a:r>
            <a:r>
              <a:rPr lang="ko-KR" altLang="en-US" dirty="0"/>
              <a:t>이메일 주소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D104EE-A7FC-3F78-CE48-761FEA71317D}"/>
              </a:ext>
            </a:extLst>
          </p:cNvPr>
          <p:cNvSpPr txBox="1"/>
          <p:nvPr/>
        </p:nvSpPr>
        <p:spPr>
          <a:xfrm>
            <a:off x="16950089" y="2229128"/>
            <a:ext cx="2755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인증 번호 받기</a:t>
            </a:r>
            <a:endParaRPr lang="en-US" altLang="ko-KR" dirty="0"/>
          </a:p>
          <a:p>
            <a:pPr algn="l"/>
            <a:r>
              <a:rPr lang="en-US" altLang="ko-KR" dirty="0"/>
              <a:t>- A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2045D1-89A6-D771-B62E-625071AB0A76}"/>
              </a:ext>
            </a:extLst>
          </p:cNvPr>
          <p:cNvSpPr/>
          <p:nvPr/>
        </p:nvSpPr>
        <p:spPr>
          <a:xfrm>
            <a:off x="16950771" y="3596483"/>
            <a:ext cx="5074276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2CA7D7-6E33-A323-BDF0-184DA83CD9B7}"/>
              </a:ext>
            </a:extLst>
          </p:cNvPr>
          <p:cNvSpPr txBox="1"/>
          <p:nvPr/>
        </p:nvSpPr>
        <p:spPr>
          <a:xfrm>
            <a:off x="16950089" y="3596483"/>
            <a:ext cx="2755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다음</a:t>
            </a:r>
            <a:endParaRPr lang="en-US" altLang="ko-KR" dirty="0"/>
          </a:p>
          <a:p>
            <a:pPr algn="l"/>
            <a:r>
              <a:rPr lang="en-US" altLang="ko-KR" dirty="0"/>
              <a:t>-B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C3358ED-A72C-E3F8-69B4-0B6D69F520BB}"/>
              </a:ext>
            </a:extLst>
          </p:cNvPr>
          <p:cNvGrpSpPr/>
          <p:nvPr/>
        </p:nvGrpSpPr>
        <p:grpSpPr>
          <a:xfrm>
            <a:off x="4478992" y="10985014"/>
            <a:ext cx="3072176" cy="2349848"/>
            <a:chOff x="1100016" y="10376297"/>
            <a:chExt cx="3934897" cy="316214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81ADA27-CB0B-9DE7-B7E5-CB7EC0A78342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인증번호를 다시 입력해주세요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F16BDF0-02FE-0BE5-15F1-067324DF39E9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B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94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59F408-9FC5-10A9-8FC5-82B6AA6312AD}"/>
              </a:ext>
            </a:extLst>
          </p:cNvPr>
          <p:cNvSpPr/>
          <p:nvPr/>
        </p:nvSpPr>
        <p:spPr>
          <a:xfrm>
            <a:off x="1100016" y="861774"/>
            <a:ext cx="15587784" cy="3270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1BFAE6-2824-BA95-A18C-66A734B23605}"/>
              </a:ext>
            </a:extLst>
          </p:cNvPr>
          <p:cNvSpPr/>
          <p:nvPr/>
        </p:nvSpPr>
        <p:spPr>
          <a:xfrm>
            <a:off x="1100016" y="4443144"/>
            <a:ext cx="15587784" cy="2661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아이디 찾기</a:t>
            </a:r>
            <a:r>
              <a:rPr lang="en-US" altLang="ko-KR" sz="5000" dirty="0">
                <a:latin typeface="Arial Black" panose="020B0A04020102020204" pitchFamily="34" charset="0"/>
              </a:rPr>
              <a:t>4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D8F439-1C11-9BB5-7D07-B0614F751ADB}"/>
              </a:ext>
            </a:extLst>
          </p:cNvPr>
          <p:cNvSpPr/>
          <p:nvPr/>
        </p:nvSpPr>
        <p:spPr>
          <a:xfrm>
            <a:off x="1100016" y="861774"/>
            <a:ext cx="15587784" cy="9691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AFCA4-5BEA-3566-24D4-29CEB22D9FBD}"/>
              </a:ext>
            </a:extLst>
          </p:cNvPr>
          <p:cNvSpPr txBox="1"/>
          <p:nvPr/>
        </p:nvSpPr>
        <p:spPr>
          <a:xfrm>
            <a:off x="5805372" y="1802671"/>
            <a:ext cx="591170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>
                <a:solidFill>
                  <a:schemeClr val="accent1"/>
                </a:solidFill>
              </a:rPr>
              <a:t>아이디 찾기가 완료되었습니다</a:t>
            </a:r>
            <a:r>
              <a:rPr lang="en-US" altLang="ko-KR" sz="3200" dirty="0">
                <a:solidFill>
                  <a:schemeClr val="accent1"/>
                </a:solidFill>
              </a:rPr>
              <a:t>.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4AA3B-ADA0-5EED-CD6B-07E4A6DF9B6C}"/>
              </a:ext>
            </a:extLst>
          </p:cNvPr>
          <p:cNvSpPr txBox="1"/>
          <p:nvPr/>
        </p:nvSpPr>
        <p:spPr>
          <a:xfrm>
            <a:off x="5932962" y="2487007"/>
            <a:ext cx="565652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/>
              <a:t>가입된 아이디가 총 </a:t>
            </a:r>
            <a:r>
              <a:rPr lang="en-US" altLang="ko-KR" sz="2800" dirty="0">
                <a:solidFill>
                  <a:schemeClr val="accent1"/>
                </a:solidFill>
              </a:rPr>
              <a:t>1</a:t>
            </a:r>
            <a:r>
              <a:rPr lang="ko-KR" altLang="en-US" sz="2800" dirty="0">
                <a:solidFill>
                  <a:schemeClr val="accent1"/>
                </a:solidFill>
              </a:rPr>
              <a:t>개</a:t>
            </a:r>
            <a:r>
              <a:rPr lang="ko-KR" altLang="en-US" sz="2800" dirty="0"/>
              <a:t>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E2D20C-F400-1264-B63E-BA75845914D2}"/>
              </a:ext>
            </a:extLst>
          </p:cNvPr>
          <p:cNvSpPr txBox="1"/>
          <p:nvPr/>
        </p:nvSpPr>
        <p:spPr>
          <a:xfrm>
            <a:off x="5507665" y="5145542"/>
            <a:ext cx="9994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이 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름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4D4C71-8F52-64A5-DA03-BC19C1BF3B08}"/>
              </a:ext>
            </a:extLst>
          </p:cNvPr>
          <p:cNvSpPr txBox="1"/>
          <p:nvPr/>
        </p:nvSpPr>
        <p:spPr>
          <a:xfrm>
            <a:off x="5433234" y="6007316"/>
            <a:ext cx="11483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이메일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5EC4A-0805-39F0-4FE8-511039FB67FD}"/>
              </a:ext>
            </a:extLst>
          </p:cNvPr>
          <p:cNvSpPr txBox="1"/>
          <p:nvPr/>
        </p:nvSpPr>
        <p:spPr>
          <a:xfrm>
            <a:off x="6832952" y="5203447"/>
            <a:ext cx="11483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최진형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37C07-C3C1-FEA2-B5F4-71BC8F4F9A03}"/>
              </a:ext>
            </a:extLst>
          </p:cNvPr>
          <p:cNvSpPr txBox="1"/>
          <p:nvPr/>
        </p:nvSpPr>
        <p:spPr>
          <a:xfrm>
            <a:off x="6665710" y="6010600"/>
            <a:ext cx="34352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wkqvlwl321@gmail.com</a:t>
            </a:r>
            <a:endParaRPr lang="ko-KR" altLang="en-US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95D317-E822-188E-1969-045E54D0FEA2}"/>
              </a:ext>
            </a:extLst>
          </p:cNvPr>
          <p:cNvSpPr/>
          <p:nvPr/>
        </p:nvSpPr>
        <p:spPr>
          <a:xfrm>
            <a:off x="1100016" y="7433403"/>
            <a:ext cx="15587784" cy="1235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42FA6B9-9C34-5CF7-7D68-94339853DAEB}"/>
              </a:ext>
            </a:extLst>
          </p:cNvPr>
          <p:cNvGrpSpPr/>
          <p:nvPr/>
        </p:nvGrpSpPr>
        <p:grpSpPr>
          <a:xfrm>
            <a:off x="5827392" y="7853153"/>
            <a:ext cx="360000" cy="360000"/>
            <a:chOff x="15787790" y="8917954"/>
            <a:chExt cx="1800000" cy="18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F303EB4-9E70-10AE-B7CA-E3F199D1ECE5}"/>
                </a:ext>
              </a:extLst>
            </p:cNvPr>
            <p:cNvSpPr/>
            <p:nvPr/>
          </p:nvSpPr>
          <p:spPr>
            <a:xfrm>
              <a:off x="15787790" y="8917954"/>
              <a:ext cx="1800000" cy="18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B38C192-DB8C-10BD-73F2-A931CA386E32}"/>
                </a:ext>
              </a:extLst>
            </p:cNvPr>
            <p:cNvSpPr/>
            <p:nvPr/>
          </p:nvSpPr>
          <p:spPr>
            <a:xfrm>
              <a:off x="15967790" y="909795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D281964-160A-EB16-0512-4F620012F57A}"/>
              </a:ext>
            </a:extLst>
          </p:cNvPr>
          <p:cNvSpPr txBox="1"/>
          <p:nvPr/>
        </p:nvSpPr>
        <p:spPr>
          <a:xfrm>
            <a:off x="6581551" y="7820402"/>
            <a:ext cx="43332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wkqvlwl321 (2035-09-11 </a:t>
            </a:r>
            <a:r>
              <a:rPr lang="ko-KR" altLang="en-US" sz="2400" dirty="0"/>
              <a:t>가입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127BD6-58E8-B8AA-33E3-1CFBAE505AB1}"/>
              </a:ext>
            </a:extLst>
          </p:cNvPr>
          <p:cNvSpPr/>
          <p:nvPr/>
        </p:nvSpPr>
        <p:spPr>
          <a:xfrm>
            <a:off x="4058206" y="9590567"/>
            <a:ext cx="3749511" cy="963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E0502F-C8CA-99B7-55A0-659736A0A1DE}"/>
              </a:ext>
            </a:extLst>
          </p:cNvPr>
          <p:cNvSpPr/>
          <p:nvPr/>
        </p:nvSpPr>
        <p:spPr>
          <a:xfrm>
            <a:off x="9050501" y="9590567"/>
            <a:ext cx="3749511" cy="963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비밀번호 찾기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51D47A0-0594-77E9-24F7-5298B38ADBAE}"/>
              </a:ext>
            </a:extLst>
          </p:cNvPr>
          <p:cNvGrpSpPr/>
          <p:nvPr/>
        </p:nvGrpSpPr>
        <p:grpSpPr>
          <a:xfrm>
            <a:off x="3334687" y="9797735"/>
            <a:ext cx="547048" cy="548796"/>
            <a:chOff x="3252219" y="10457645"/>
            <a:chExt cx="727353" cy="727899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23AB1E6-5B45-56B0-B2AC-D15EA08C12A7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23C4868-CB4B-1065-98B0-5C1B4801CC74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4B94F72-6C78-6548-F45B-4E4E1DC82338}"/>
              </a:ext>
            </a:extLst>
          </p:cNvPr>
          <p:cNvGrpSpPr/>
          <p:nvPr/>
        </p:nvGrpSpPr>
        <p:grpSpPr>
          <a:xfrm>
            <a:off x="8383320" y="9773277"/>
            <a:ext cx="547048" cy="524338"/>
            <a:chOff x="3252219" y="10457645"/>
            <a:chExt cx="727353" cy="695459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EA0CF64-8373-F5DE-DE2F-5F28E3919A8E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33CBAB4-54A2-2400-96AB-A00D934ECCC2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4C8A6D-BB80-0DB5-18EB-1F899CAD8276}"/>
              </a:ext>
            </a:extLst>
          </p:cNvPr>
          <p:cNvSpPr/>
          <p:nvPr/>
        </p:nvSpPr>
        <p:spPr>
          <a:xfrm>
            <a:off x="16950771" y="861773"/>
            <a:ext cx="5074276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9E2A4B-54E5-3CCE-EF2F-6FF6AC10D84B}"/>
              </a:ext>
            </a:extLst>
          </p:cNvPr>
          <p:cNvSpPr/>
          <p:nvPr/>
        </p:nvSpPr>
        <p:spPr>
          <a:xfrm>
            <a:off x="16950771" y="2229128"/>
            <a:ext cx="5074276" cy="1367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475598-BE20-4114-5BFB-41AF0CC60EC4}"/>
              </a:ext>
            </a:extLst>
          </p:cNvPr>
          <p:cNvSpPr txBox="1"/>
          <p:nvPr/>
        </p:nvSpPr>
        <p:spPr>
          <a:xfrm>
            <a:off x="16950089" y="861773"/>
            <a:ext cx="27557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795609-5E8B-419A-4A3A-46E073526314}"/>
              </a:ext>
            </a:extLst>
          </p:cNvPr>
          <p:cNvSpPr txBox="1"/>
          <p:nvPr/>
        </p:nvSpPr>
        <p:spPr>
          <a:xfrm>
            <a:off x="16950089" y="2229128"/>
            <a:ext cx="27557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비밀번호 찾기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9025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비밀번호 찾기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94396-254C-5ADD-4CFD-561DBC239635}"/>
              </a:ext>
            </a:extLst>
          </p:cNvPr>
          <p:cNvSpPr/>
          <p:nvPr/>
        </p:nvSpPr>
        <p:spPr>
          <a:xfrm>
            <a:off x="1100016" y="861774"/>
            <a:ext cx="15587784" cy="9691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BFA87B-A8EC-D657-80C2-8D44F9BE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992" y="3436382"/>
            <a:ext cx="1143160" cy="20195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A4EB15A-B8DE-E362-7798-39B58CBF7F9A}"/>
              </a:ext>
            </a:extLst>
          </p:cNvPr>
          <p:cNvSpPr/>
          <p:nvPr/>
        </p:nvSpPr>
        <p:spPr>
          <a:xfrm>
            <a:off x="2802672" y="2340746"/>
            <a:ext cx="4495800" cy="6305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85A39-019D-B208-86D5-AF48E0538C19}"/>
              </a:ext>
            </a:extLst>
          </p:cNvPr>
          <p:cNvSpPr txBox="1"/>
          <p:nvPr/>
        </p:nvSpPr>
        <p:spPr>
          <a:xfrm>
            <a:off x="3573098" y="5877889"/>
            <a:ext cx="295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입력하신 휴대전화로 비밀번호 찾기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BE4E58-BFFF-9CA8-4616-AAD1D7E8FC11}"/>
              </a:ext>
            </a:extLst>
          </p:cNvPr>
          <p:cNvCxnSpPr>
            <a:cxnSpLocks/>
          </p:cNvCxnSpPr>
          <p:nvPr/>
        </p:nvCxnSpPr>
        <p:spPr>
          <a:xfrm>
            <a:off x="8893908" y="1009650"/>
            <a:ext cx="0" cy="93154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235E8B-670E-A6D3-E0BE-901FDCD631F9}"/>
              </a:ext>
            </a:extLst>
          </p:cNvPr>
          <p:cNvSpPr/>
          <p:nvPr/>
        </p:nvSpPr>
        <p:spPr>
          <a:xfrm>
            <a:off x="10489345" y="2340746"/>
            <a:ext cx="4495800" cy="6305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1C6B5-E814-5F40-C5E0-4A727DE4CBC5}"/>
              </a:ext>
            </a:extLst>
          </p:cNvPr>
          <p:cNvSpPr txBox="1"/>
          <p:nvPr/>
        </p:nvSpPr>
        <p:spPr>
          <a:xfrm>
            <a:off x="11501603" y="5779886"/>
            <a:ext cx="259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입력하신 이메일로 비밀번호 찾기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DFB909-E3F0-B74A-BAEA-3583AD55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76" y="3262952"/>
            <a:ext cx="2238687" cy="165758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D5C429-F4CF-E9C4-CEE9-47B3553F11BD}"/>
              </a:ext>
            </a:extLst>
          </p:cNvPr>
          <p:cNvGrpSpPr/>
          <p:nvPr/>
        </p:nvGrpSpPr>
        <p:grpSpPr>
          <a:xfrm>
            <a:off x="4777048" y="7278272"/>
            <a:ext cx="547048" cy="548796"/>
            <a:chOff x="3252219" y="10457645"/>
            <a:chExt cx="727353" cy="72789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1FACC7-8EA9-A368-7C3C-4749BFEABEE1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855D355-04E0-8CB7-74B4-C1FB8A90CABF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B03420-F1F3-8BCF-3C85-E739413AF9F6}"/>
              </a:ext>
            </a:extLst>
          </p:cNvPr>
          <p:cNvGrpSpPr/>
          <p:nvPr/>
        </p:nvGrpSpPr>
        <p:grpSpPr>
          <a:xfrm>
            <a:off x="12517330" y="7278272"/>
            <a:ext cx="547048" cy="524338"/>
            <a:chOff x="3252219" y="10457645"/>
            <a:chExt cx="727353" cy="69545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1D76C8B-7D79-0E49-EBF9-93A5D894ECD0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4B8FA41-4C01-9805-3705-B5DAA5C483F8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853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비밀번호 찾기</a:t>
            </a:r>
            <a:r>
              <a:rPr lang="en-US" altLang="ko-KR" sz="5000" dirty="0">
                <a:latin typeface="Arial Black" panose="020B0A04020102020204" pitchFamily="34" charset="0"/>
              </a:rPr>
              <a:t>2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D8F439-1C11-9BB5-7D07-B0614F751ADB}"/>
              </a:ext>
            </a:extLst>
          </p:cNvPr>
          <p:cNvSpPr/>
          <p:nvPr/>
        </p:nvSpPr>
        <p:spPr>
          <a:xfrm>
            <a:off x="1100016" y="861774"/>
            <a:ext cx="15587784" cy="9691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E5B7EA-8A2D-86C9-17B6-47CE56DF3529}"/>
              </a:ext>
            </a:extLst>
          </p:cNvPr>
          <p:cNvCxnSpPr>
            <a:cxnSpLocks/>
          </p:cNvCxnSpPr>
          <p:nvPr/>
        </p:nvCxnSpPr>
        <p:spPr>
          <a:xfrm>
            <a:off x="8893908" y="1009650"/>
            <a:ext cx="0" cy="93154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A9F5BA-FCC8-55E2-3908-DBD84AC6FC54}"/>
              </a:ext>
            </a:extLst>
          </p:cNvPr>
          <p:cNvSpPr/>
          <p:nvPr/>
        </p:nvSpPr>
        <p:spPr>
          <a:xfrm>
            <a:off x="10489345" y="2340746"/>
            <a:ext cx="4495800" cy="6305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24C74-F92B-9F66-9EE4-C3F90A379A5A}"/>
              </a:ext>
            </a:extLst>
          </p:cNvPr>
          <p:cNvSpPr txBox="1"/>
          <p:nvPr/>
        </p:nvSpPr>
        <p:spPr>
          <a:xfrm>
            <a:off x="11440745" y="5707737"/>
            <a:ext cx="295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입력하신 이메일로 비밀번호  찾기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BA4568-5C01-ABE4-E01F-C1B84D13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876" y="3262952"/>
            <a:ext cx="2238687" cy="165758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529A08-61E2-FF02-8A68-E8185022A865}"/>
              </a:ext>
            </a:extLst>
          </p:cNvPr>
          <p:cNvGrpSpPr/>
          <p:nvPr/>
        </p:nvGrpSpPr>
        <p:grpSpPr>
          <a:xfrm>
            <a:off x="4358473" y="10553700"/>
            <a:ext cx="3072176" cy="2349848"/>
            <a:chOff x="1100016" y="10376297"/>
            <a:chExt cx="3934897" cy="316214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F3EC4D8-01C4-79CF-C7DD-2F5B0599795F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입력하신 휴대전화로 인증번호가 전송되었습니다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92EF50-AE7B-D8C0-0529-76E4D8936C1F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B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17A01F-C2A7-9F55-DC00-EE295D572AC7}"/>
              </a:ext>
            </a:extLst>
          </p:cNvPr>
          <p:cNvSpPr txBox="1"/>
          <p:nvPr/>
        </p:nvSpPr>
        <p:spPr>
          <a:xfrm>
            <a:off x="2031148" y="3910562"/>
            <a:ext cx="5898524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회원정보에 등록한 휴대전화로 인증</a:t>
            </a:r>
            <a:endParaRPr lang="en-US" altLang="ko-KR" b="1" dirty="0"/>
          </a:p>
          <a:p>
            <a:pPr algn="l"/>
            <a:r>
              <a:rPr lang="ko-KR" altLang="en-US" sz="1400" dirty="0"/>
              <a:t>회원정보에 등록한 휴대전화 번호와 입력한 휴대전화 번호가 같아야</a:t>
            </a:r>
            <a:r>
              <a:rPr lang="en-US" altLang="ko-KR" sz="1400" dirty="0"/>
              <a:t>, </a:t>
            </a:r>
            <a:r>
              <a:rPr lang="ko-KR" altLang="en-US" sz="1400" dirty="0"/>
              <a:t>인증번호를 받을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C4FC8-A890-3C53-6070-01FDE44472C7}"/>
              </a:ext>
            </a:extLst>
          </p:cNvPr>
          <p:cNvSpPr/>
          <p:nvPr/>
        </p:nvSpPr>
        <p:spPr>
          <a:xfrm>
            <a:off x="2123003" y="4920533"/>
            <a:ext cx="2662790" cy="472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65FBF7-30A0-365A-D49A-1277D9A2CD27}"/>
              </a:ext>
            </a:extLst>
          </p:cNvPr>
          <p:cNvSpPr/>
          <p:nvPr/>
        </p:nvSpPr>
        <p:spPr>
          <a:xfrm>
            <a:off x="4944914" y="4942552"/>
            <a:ext cx="1712890" cy="4725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 번호 받기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AF49130-E153-A8B8-9256-ECE724DF850F}"/>
              </a:ext>
            </a:extLst>
          </p:cNvPr>
          <p:cNvGrpSpPr/>
          <p:nvPr/>
        </p:nvGrpSpPr>
        <p:grpSpPr>
          <a:xfrm>
            <a:off x="1461428" y="4882409"/>
            <a:ext cx="547048" cy="548796"/>
            <a:chOff x="3252219" y="10457645"/>
            <a:chExt cx="727353" cy="7278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36CCE8-6D1C-B857-64CE-AD049C8BDE94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531BF-57CE-74F3-B917-A33C3CFF6A30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964D35-9CA2-35EB-DFD3-0E513D652D9E}"/>
              </a:ext>
            </a:extLst>
          </p:cNvPr>
          <p:cNvGrpSpPr/>
          <p:nvPr/>
        </p:nvGrpSpPr>
        <p:grpSpPr>
          <a:xfrm>
            <a:off x="6816925" y="4929081"/>
            <a:ext cx="547048" cy="524338"/>
            <a:chOff x="3252219" y="10457645"/>
            <a:chExt cx="727353" cy="69545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62B74FD-3137-E0DB-FFCA-8CE09C95A4F1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CFFBED5-DF13-4E7C-2B86-03881C637288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DD0BF3-1E25-6463-5040-97288CDB4118}"/>
              </a:ext>
            </a:extLst>
          </p:cNvPr>
          <p:cNvSpPr/>
          <p:nvPr/>
        </p:nvSpPr>
        <p:spPr>
          <a:xfrm>
            <a:off x="2032850" y="5562832"/>
            <a:ext cx="5434885" cy="472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인증번호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6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자리 숫자 입력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7095D-A081-A9C5-7366-AFB20C18C775}"/>
              </a:ext>
            </a:extLst>
          </p:cNvPr>
          <p:cNvSpPr txBox="1"/>
          <p:nvPr/>
        </p:nvSpPr>
        <p:spPr>
          <a:xfrm>
            <a:off x="3318866" y="6155719"/>
            <a:ext cx="2677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u="sng" dirty="0">
                <a:solidFill>
                  <a:schemeClr val="bg2">
                    <a:lumMod val="75000"/>
                  </a:schemeClr>
                </a:solidFill>
              </a:rPr>
              <a:t>인증번호가 오지 않나요</a:t>
            </a:r>
            <a:r>
              <a:rPr lang="en-US" altLang="ko-KR" u="sng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8139E0-8FCB-4404-D229-C68B7B252A3C}"/>
              </a:ext>
            </a:extLst>
          </p:cNvPr>
          <p:cNvSpPr/>
          <p:nvPr/>
        </p:nvSpPr>
        <p:spPr>
          <a:xfrm>
            <a:off x="4428536" y="9653274"/>
            <a:ext cx="1029021" cy="4725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5DF34BA-276B-D9C1-93DC-9642016A1B60}"/>
              </a:ext>
            </a:extLst>
          </p:cNvPr>
          <p:cNvGrpSpPr/>
          <p:nvPr/>
        </p:nvGrpSpPr>
        <p:grpSpPr>
          <a:xfrm>
            <a:off x="4708588" y="9078804"/>
            <a:ext cx="547048" cy="524338"/>
            <a:chOff x="3252219" y="10457645"/>
            <a:chExt cx="727353" cy="69545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787DB69-5505-DF87-77EE-AEE251EE24D4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3AC0645-253F-B784-81FA-5955E3C02B2A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F6AD5F-66E4-13BF-2726-C484C9C6AA4B}"/>
              </a:ext>
            </a:extLst>
          </p:cNvPr>
          <p:cNvSpPr/>
          <p:nvPr/>
        </p:nvSpPr>
        <p:spPr>
          <a:xfrm>
            <a:off x="16950771" y="861773"/>
            <a:ext cx="5074276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B047AA-AA9C-A5A0-1A52-ED51F99D1447}"/>
              </a:ext>
            </a:extLst>
          </p:cNvPr>
          <p:cNvSpPr/>
          <p:nvPr/>
        </p:nvSpPr>
        <p:spPr>
          <a:xfrm>
            <a:off x="16950771" y="2229128"/>
            <a:ext cx="5074276" cy="1367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E6889E-AF28-BE77-D717-2E67B2BDB606}"/>
              </a:ext>
            </a:extLst>
          </p:cNvPr>
          <p:cNvSpPr txBox="1"/>
          <p:nvPr/>
        </p:nvSpPr>
        <p:spPr>
          <a:xfrm>
            <a:off x="16950089" y="861773"/>
            <a:ext cx="27557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dirty="0"/>
              <a:t>휴대전화번호 입력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47353E-FCBB-3DC5-1CA7-427DDC6DDDF4}"/>
              </a:ext>
            </a:extLst>
          </p:cNvPr>
          <p:cNvSpPr txBox="1"/>
          <p:nvPr/>
        </p:nvSpPr>
        <p:spPr>
          <a:xfrm>
            <a:off x="16950089" y="2229128"/>
            <a:ext cx="2755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인증 번호 받기</a:t>
            </a:r>
            <a:endParaRPr lang="en-US" altLang="ko-KR" dirty="0"/>
          </a:p>
          <a:p>
            <a:pPr algn="l"/>
            <a:r>
              <a:rPr lang="en-US" altLang="ko-KR" dirty="0"/>
              <a:t>- B, C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4A5D69-6D97-EA6D-765A-A61916242230}"/>
              </a:ext>
            </a:extLst>
          </p:cNvPr>
          <p:cNvSpPr/>
          <p:nvPr/>
        </p:nvSpPr>
        <p:spPr>
          <a:xfrm>
            <a:off x="16950771" y="3596483"/>
            <a:ext cx="5074276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01207B-EE12-1199-DA7E-D9F6912648F5}"/>
              </a:ext>
            </a:extLst>
          </p:cNvPr>
          <p:cNvSpPr txBox="1"/>
          <p:nvPr/>
        </p:nvSpPr>
        <p:spPr>
          <a:xfrm>
            <a:off x="16950089" y="3596483"/>
            <a:ext cx="2755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다음</a:t>
            </a:r>
            <a:endParaRPr lang="en-US" altLang="ko-KR" dirty="0"/>
          </a:p>
          <a:p>
            <a:pPr algn="l"/>
            <a:r>
              <a:rPr lang="en-US" altLang="ko-KR" dirty="0"/>
              <a:t>- A, D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1F9998B-F903-76CF-360E-955E0B6901CC}"/>
              </a:ext>
            </a:extLst>
          </p:cNvPr>
          <p:cNvGrpSpPr/>
          <p:nvPr/>
        </p:nvGrpSpPr>
        <p:grpSpPr>
          <a:xfrm>
            <a:off x="1029345" y="10562114"/>
            <a:ext cx="3072176" cy="2349848"/>
            <a:chOff x="1100016" y="10376297"/>
            <a:chExt cx="3934897" cy="316214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CED887F-39EC-3ED6-70EC-F3A2FF0A3929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인증번호를 다시 입력해주세요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0F13647-6C01-22D0-12EF-76D2F3CD6B41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A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69BB24F-1DA2-5DFF-8428-81AE1DB40FBB}"/>
              </a:ext>
            </a:extLst>
          </p:cNvPr>
          <p:cNvGrpSpPr/>
          <p:nvPr/>
        </p:nvGrpSpPr>
        <p:grpSpPr>
          <a:xfrm>
            <a:off x="7687601" y="10553700"/>
            <a:ext cx="3072176" cy="2349848"/>
            <a:chOff x="1100016" y="10376297"/>
            <a:chExt cx="3934897" cy="3162142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485658-A3A3-4667-5F78-DACCB2F2A86A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가입하신 정보가 없습니다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15BE70-37AA-5330-75E2-2CD39692D066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C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8F3BE0-DF4B-FE62-E9C8-C60060A5981A}"/>
              </a:ext>
            </a:extLst>
          </p:cNvPr>
          <p:cNvGrpSpPr/>
          <p:nvPr/>
        </p:nvGrpSpPr>
        <p:grpSpPr>
          <a:xfrm>
            <a:off x="1450951" y="6741315"/>
            <a:ext cx="547048" cy="524338"/>
            <a:chOff x="3252219" y="10457645"/>
            <a:chExt cx="727353" cy="6954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4EE431-7BDD-F3E1-C1BB-9BE35D2D24A9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F2B732-E85A-EFF3-EBF2-48FF2C57C208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929477D-78AE-45AC-EC82-35FD475D77A5}"/>
              </a:ext>
            </a:extLst>
          </p:cNvPr>
          <p:cNvSpPr txBox="1"/>
          <p:nvPr/>
        </p:nvSpPr>
        <p:spPr>
          <a:xfrm>
            <a:off x="2103546" y="6829827"/>
            <a:ext cx="10782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아이디 </a:t>
            </a:r>
            <a:r>
              <a:rPr lang="en-US" altLang="ko-KR" dirty="0"/>
              <a:t>: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32BBC5-2D44-898F-B482-738228E18937}"/>
              </a:ext>
            </a:extLst>
          </p:cNvPr>
          <p:cNvSpPr/>
          <p:nvPr/>
        </p:nvSpPr>
        <p:spPr>
          <a:xfrm>
            <a:off x="3199996" y="6754355"/>
            <a:ext cx="2662790" cy="472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AD85FE-5C77-97DE-6CBC-6A086A88CC20}"/>
              </a:ext>
            </a:extLst>
          </p:cNvPr>
          <p:cNvSpPr/>
          <p:nvPr/>
        </p:nvSpPr>
        <p:spPr>
          <a:xfrm>
            <a:off x="16950771" y="4963838"/>
            <a:ext cx="5074276" cy="1367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BB6049-F486-EF2C-272B-E412F2D251AA}"/>
              </a:ext>
            </a:extLst>
          </p:cNvPr>
          <p:cNvSpPr txBox="1"/>
          <p:nvPr/>
        </p:nvSpPr>
        <p:spPr>
          <a:xfrm>
            <a:off x="16950089" y="4963838"/>
            <a:ext cx="27557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4.</a:t>
            </a:r>
            <a:r>
              <a:rPr lang="ko-KR" altLang="en-US" dirty="0"/>
              <a:t> 아이디</a:t>
            </a: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E6062F-54D3-93BC-E310-4E0327ACBD30}"/>
              </a:ext>
            </a:extLst>
          </p:cNvPr>
          <p:cNvGrpSpPr/>
          <p:nvPr/>
        </p:nvGrpSpPr>
        <p:grpSpPr>
          <a:xfrm>
            <a:off x="11201157" y="10562114"/>
            <a:ext cx="3072176" cy="2349848"/>
            <a:chOff x="1100016" y="10376297"/>
            <a:chExt cx="3934897" cy="316214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12FC2BE-C1A8-B6E0-3565-D4C4E4344F2A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아이디를 다시 입력해주세요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F831B4-BE9A-FBDC-A50C-B05AADCBA956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D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38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비밀번호 찾기</a:t>
            </a:r>
            <a:r>
              <a:rPr lang="en-US" altLang="ko-KR" sz="5000" dirty="0">
                <a:latin typeface="Arial Black" panose="020B0A04020102020204" pitchFamily="34" charset="0"/>
              </a:rPr>
              <a:t>3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94396-254C-5ADD-4CFD-561DBC239635}"/>
              </a:ext>
            </a:extLst>
          </p:cNvPr>
          <p:cNvSpPr/>
          <p:nvPr/>
        </p:nvSpPr>
        <p:spPr>
          <a:xfrm>
            <a:off x="1100016" y="861774"/>
            <a:ext cx="15587784" cy="9691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BFA87B-A8EC-D657-80C2-8D44F9BE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992" y="3436382"/>
            <a:ext cx="1143160" cy="20195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A4EB15A-B8DE-E362-7798-39B58CBF7F9A}"/>
              </a:ext>
            </a:extLst>
          </p:cNvPr>
          <p:cNvSpPr/>
          <p:nvPr/>
        </p:nvSpPr>
        <p:spPr>
          <a:xfrm>
            <a:off x="2802672" y="2340746"/>
            <a:ext cx="4495800" cy="6305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85A39-019D-B208-86D5-AF48E0538C19}"/>
              </a:ext>
            </a:extLst>
          </p:cNvPr>
          <p:cNvSpPr txBox="1"/>
          <p:nvPr/>
        </p:nvSpPr>
        <p:spPr>
          <a:xfrm>
            <a:off x="3573098" y="5877889"/>
            <a:ext cx="295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입력하신 휴대전화로 비밀번호 찾기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BE4E58-BFFF-9CA8-4616-AAD1D7E8FC11}"/>
              </a:ext>
            </a:extLst>
          </p:cNvPr>
          <p:cNvCxnSpPr>
            <a:cxnSpLocks/>
          </p:cNvCxnSpPr>
          <p:nvPr/>
        </p:nvCxnSpPr>
        <p:spPr>
          <a:xfrm>
            <a:off x="8893908" y="1009650"/>
            <a:ext cx="0" cy="93154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EEBC03-351F-706C-0F92-DA7B4B064D54}"/>
              </a:ext>
            </a:extLst>
          </p:cNvPr>
          <p:cNvGrpSpPr/>
          <p:nvPr/>
        </p:nvGrpSpPr>
        <p:grpSpPr>
          <a:xfrm>
            <a:off x="1100016" y="10553700"/>
            <a:ext cx="3072176" cy="2349848"/>
            <a:chOff x="1100016" y="10376297"/>
            <a:chExt cx="3934897" cy="316214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FA5A1BD-8D4E-200B-E7D0-52F0ECE2F5B4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가입하신 정보가 없습니다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D41D6-F05B-4EE2-894B-F027B1949E2F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A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0E93FC-14D2-66E7-31B8-D0FCCBEF0187}"/>
              </a:ext>
            </a:extLst>
          </p:cNvPr>
          <p:cNvGrpSpPr/>
          <p:nvPr/>
        </p:nvGrpSpPr>
        <p:grpSpPr>
          <a:xfrm>
            <a:off x="7616929" y="10553700"/>
            <a:ext cx="3072176" cy="2349848"/>
            <a:chOff x="1100016" y="10376297"/>
            <a:chExt cx="3934897" cy="316214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919F865-48A0-CAA7-A219-D3760A969AB9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입력하신 이메일로 코드가 전송되었습니다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F409FF8-F5EC-12E5-D77D-FFE54D1CD2A3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C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540438-FAE3-A827-F193-057102F8777B}"/>
              </a:ext>
            </a:extLst>
          </p:cNvPr>
          <p:cNvGrpSpPr/>
          <p:nvPr/>
        </p:nvGrpSpPr>
        <p:grpSpPr>
          <a:xfrm>
            <a:off x="9416338" y="4451298"/>
            <a:ext cx="547048" cy="548796"/>
            <a:chOff x="3252219" y="10457645"/>
            <a:chExt cx="727353" cy="7278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B382CAB-40A2-6FBA-4B5B-338D5F70F4C4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B3CEF82-4E5A-DC3F-46C0-9E8564936353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286CFA4-1D6E-AE70-7C85-5F49A900274A}"/>
              </a:ext>
            </a:extLst>
          </p:cNvPr>
          <p:cNvSpPr txBox="1"/>
          <p:nvPr/>
        </p:nvSpPr>
        <p:spPr>
          <a:xfrm>
            <a:off x="10020287" y="3522843"/>
            <a:ext cx="5541135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800" b="1" dirty="0"/>
              <a:t>본인확인 이메일로 인증</a:t>
            </a:r>
            <a:endParaRPr lang="en-US" altLang="ko-KR" sz="1800" b="1" dirty="0"/>
          </a:p>
          <a:p>
            <a:pPr algn="l"/>
            <a:r>
              <a:rPr lang="ko-KR" altLang="en-US" sz="1600" dirty="0"/>
              <a:t>본인확인 이메일 주소와 입력한 이메일 주소가 같아야</a:t>
            </a:r>
            <a:r>
              <a:rPr lang="en-US" altLang="ko-KR" sz="1600" dirty="0"/>
              <a:t>, </a:t>
            </a:r>
            <a:r>
              <a:rPr lang="ko-KR" altLang="en-US" sz="1600" dirty="0"/>
              <a:t>인증번호를 받을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E41B99-CF45-06AB-6AB7-453747F099DC}"/>
              </a:ext>
            </a:extLst>
          </p:cNvPr>
          <p:cNvSpPr txBox="1"/>
          <p:nvPr/>
        </p:nvSpPr>
        <p:spPr>
          <a:xfrm>
            <a:off x="10020287" y="4593265"/>
            <a:ext cx="676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304863-E724-6207-643C-B7DE725938A1}"/>
              </a:ext>
            </a:extLst>
          </p:cNvPr>
          <p:cNvSpPr/>
          <p:nvPr/>
        </p:nvSpPr>
        <p:spPr>
          <a:xfrm>
            <a:off x="10753254" y="4490049"/>
            <a:ext cx="2662790" cy="472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849B72-4F3D-7377-301C-6AD7C646C50C}"/>
              </a:ext>
            </a:extLst>
          </p:cNvPr>
          <p:cNvSpPr/>
          <p:nvPr/>
        </p:nvSpPr>
        <p:spPr>
          <a:xfrm>
            <a:off x="10753254" y="5068029"/>
            <a:ext cx="2662790" cy="472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90D629-92B4-3060-5A1D-72C1480D1C3B}"/>
              </a:ext>
            </a:extLst>
          </p:cNvPr>
          <p:cNvSpPr/>
          <p:nvPr/>
        </p:nvSpPr>
        <p:spPr>
          <a:xfrm>
            <a:off x="13562499" y="5093923"/>
            <a:ext cx="1712890" cy="4725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인증 번호 받기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0D99B1-8E6E-9AD1-70EC-5BF345E2458E}"/>
              </a:ext>
            </a:extLst>
          </p:cNvPr>
          <p:cNvSpPr/>
          <p:nvPr/>
        </p:nvSpPr>
        <p:spPr>
          <a:xfrm>
            <a:off x="10753254" y="5707737"/>
            <a:ext cx="3239193" cy="472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인증번호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6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자리 숫자 입력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349DFC-5546-DB64-328A-70EE988AF58C}"/>
              </a:ext>
            </a:extLst>
          </p:cNvPr>
          <p:cNvSpPr txBox="1"/>
          <p:nvPr/>
        </p:nvSpPr>
        <p:spPr>
          <a:xfrm>
            <a:off x="10738528" y="6321551"/>
            <a:ext cx="2677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u="sng" dirty="0">
                <a:solidFill>
                  <a:schemeClr val="bg2">
                    <a:lumMod val="75000"/>
                  </a:schemeClr>
                </a:solidFill>
              </a:rPr>
              <a:t>인증번호가 오지 않나요</a:t>
            </a:r>
            <a:r>
              <a:rPr lang="en-US" altLang="ko-KR" u="sng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EAA536-EDBB-2096-627A-E073812A4A2B}"/>
              </a:ext>
            </a:extLst>
          </p:cNvPr>
          <p:cNvSpPr/>
          <p:nvPr/>
        </p:nvSpPr>
        <p:spPr>
          <a:xfrm>
            <a:off x="12285501" y="9589479"/>
            <a:ext cx="1029021" cy="47254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F830F8-8C50-4B31-6DD9-00601B583661}"/>
              </a:ext>
            </a:extLst>
          </p:cNvPr>
          <p:cNvGrpSpPr/>
          <p:nvPr/>
        </p:nvGrpSpPr>
        <p:grpSpPr>
          <a:xfrm>
            <a:off x="15708070" y="5093923"/>
            <a:ext cx="547048" cy="524338"/>
            <a:chOff x="3252219" y="10457645"/>
            <a:chExt cx="727353" cy="695459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CD77D2D-E4E8-6672-B7DF-3BB9A37C59B5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E9F9C95-1D72-4474-E144-DBF7B74954F8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DFB5F08-614A-957B-A684-16A6AFEF41ED}"/>
              </a:ext>
            </a:extLst>
          </p:cNvPr>
          <p:cNvGrpSpPr/>
          <p:nvPr/>
        </p:nvGrpSpPr>
        <p:grpSpPr>
          <a:xfrm>
            <a:off x="12526487" y="8823408"/>
            <a:ext cx="547048" cy="524338"/>
            <a:chOff x="3252219" y="10457645"/>
            <a:chExt cx="727353" cy="695459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EF57AE5-693F-B5DA-A8EF-5678224C6EEE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ECBCB29-40A5-2B94-2601-86082951F1CD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24591E-0908-DA10-362D-32BE602F63CF}"/>
              </a:ext>
            </a:extLst>
          </p:cNvPr>
          <p:cNvGrpSpPr/>
          <p:nvPr/>
        </p:nvGrpSpPr>
        <p:grpSpPr>
          <a:xfrm>
            <a:off x="9446047" y="6761788"/>
            <a:ext cx="547048" cy="524338"/>
            <a:chOff x="3252219" y="10457645"/>
            <a:chExt cx="727353" cy="695459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EAEAD5A-5899-2DEB-7DF6-B00EE54C5D5D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B3BEE9-4C36-F729-EE11-9FE5A5DCFFB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855A5B3-9B18-0DD9-73C8-45AB44E2F50B}"/>
              </a:ext>
            </a:extLst>
          </p:cNvPr>
          <p:cNvSpPr txBox="1"/>
          <p:nvPr/>
        </p:nvSpPr>
        <p:spPr>
          <a:xfrm>
            <a:off x="10098642" y="6850300"/>
            <a:ext cx="10782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아이디 </a:t>
            </a:r>
            <a:r>
              <a:rPr lang="en-US" altLang="ko-KR" dirty="0"/>
              <a:t>: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091A81-0BFE-774D-19B6-32A66170C080}"/>
              </a:ext>
            </a:extLst>
          </p:cNvPr>
          <p:cNvSpPr/>
          <p:nvPr/>
        </p:nvSpPr>
        <p:spPr>
          <a:xfrm>
            <a:off x="11195092" y="6774828"/>
            <a:ext cx="2662790" cy="472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6FD533-DFD5-A422-7721-24E95A22892B}"/>
              </a:ext>
            </a:extLst>
          </p:cNvPr>
          <p:cNvSpPr/>
          <p:nvPr/>
        </p:nvSpPr>
        <p:spPr>
          <a:xfrm>
            <a:off x="16950771" y="861773"/>
            <a:ext cx="5074276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99BEB1-2D3A-DD22-3624-0314C4587EDD}"/>
              </a:ext>
            </a:extLst>
          </p:cNvPr>
          <p:cNvSpPr/>
          <p:nvPr/>
        </p:nvSpPr>
        <p:spPr>
          <a:xfrm>
            <a:off x="16950771" y="2229128"/>
            <a:ext cx="5074276" cy="1367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1CF795-1F5B-3A15-5DB0-AD0E566A1FE4}"/>
              </a:ext>
            </a:extLst>
          </p:cNvPr>
          <p:cNvSpPr txBox="1"/>
          <p:nvPr/>
        </p:nvSpPr>
        <p:spPr>
          <a:xfrm>
            <a:off x="16950089" y="861773"/>
            <a:ext cx="27557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 주소</a:t>
            </a: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5E8BB3-3107-E712-63CB-313129A58D09}"/>
              </a:ext>
            </a:extLst>
          </p:cNvPr>
          <p:cNvSpPr txBox="1"/>
          <p:nvPr/>
        </p:nvSpPr>
        <p:spPr>
          <a:xfrm>
            <a:off x="16950089" y="2229128"/>
            <a:ext cx="2755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인증 번호 받기</a:t>
            </a:r>
            <a:endParaRPr lang="en-US" altLang="ko-KR" dirty="0"/>
          </a:p>
          <a:p>
            <a:pPr algn="l"/>
            <a:r>
              <a:rPr lang="en-US" altLang="ko-KR" dirty="0"/>
              <a:t>- A, C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13094A-A4A3-D974-5B70-66BD3554F28B}"/>
              </a:ext>
            </a:extLst>
          </p:cNvPr>
          <p:cNvSpPr/>
          <p:nvPr/>
        </p:nvSpPr>
        <p:spPr>
          <a:xfrm>
            <a:off x="16950771" y="3596483"/>
            <a:ext cx="5074276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58FCFB-1193-3F26-F17E-A6233FDC88F0}"/>
              </a:ext>
            </a:extLst>
          </p:cNvPr>
          <p:cNvSpPr txBox="1"/>
          <p:nvPr/>
        </p:nvSpPr>
        <p:spPr>
          <a:xfrm>
            <a:off x="16950089" y="3596483"/>
            <a:ext cx="2755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다음</a:t>
            </a:r>
            <a:endParaRPr lang="en-US" altLang="ko-KR" dirty="0"/>
          </a:p>
          <a:p>
            <a:pPr algn="l"/>
            <a:r>
              <a:rPr lang="en-US" altLang="ko-KR" dirty="0"/>
              <a:t>- B, D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C49CC7-EC05-F132-5903-3B32C93411AA}"/>
              </a:ext>
            </a:extLst>
          </p:cNvPr>
          <p:cNvSpPr/>
          <p:nvPr/>
        </p:nvSpPr>
        <p:spPr>
          <a:xfrm>
            <a:off x="16950771" y="4963838"/>
            <a:ext cx="5074276" cy="1367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84B185-9A56-16B3-5F9B-A79191BDAA23}"/>
              </a:ext>
            </a:extLst>
          </p:cNvPr>
          <p:cNvSpPr txBox="1"/>
          <p:nvPr/>
        </p:nvSpPr>
        <p:spPr>
          <a:xfrm>
            <a:off x="16950089" y="4963838"/>
            <a:ext cx="27557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4.</a:t>
            </a:r>
            <a:r>
              <a:rPr lang="ko-KR" altLang="en-US" dirty="0"/>
              <a:t> 아이디</a:t>
            </a:r>
            <a:endParaRPr lang="en-US" altLang="ko-KR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FBE5292-2728-DA43-A9DD-47E19CDE3928}"/>
              </a:ext>
            </a:extLst>
          </p:cNvPr>
          <p:cNvGrpSpPr/>
          <p:nvPr/>
        </p:nvGrpSpPr>
        <p:grpSpPr>
          <a:xfrm>
            <a:off x="4358472" y="10553700"/>
            <a:ext cx="3072176" cy="2349848"/>
            <a:chOff x="1100016" y="10376297"/>
            <a:chExt cx="3934897" cy="3162142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2ABD846-C338-138C-8AD7-A13FE605DAD3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인증번호를 다시 입력해주세요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A51F018-E982-31AC-29AF-BF78810F129B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B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7AB6071-7039-96B6-FC3F-E36E2C62814C}"/>
              </a:ext>
            </a:extLst>
          </p:cNvPr>
          <p:cNvGrpSpPr/>
          <p:nvPr/>
        </p:nvGrpSpPr>
        <p:grpSpPr>
          <a:xfrm>
            <a:off x="10990399" y="10559340"/>
            <a:ext cx="3072176" cy="2349848"/>
            <a:chOff x="1100016" y="10376297"/>
            <a:chExt cx="3934897" cy="3162142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9FF90D2-9DDF-0CFE-FD17-F9A227C2AFCF}"/>
                </a:ext>
              </a:extLst>
            </p:cNvPr>
            <p:cNvSpPr/>
            <p:nvPr/>
          </p:nvSpPr>
          <p:spPr>
            <a:xfrm>
              <a:off x="1100016" y="10785231"/>
              <a:ext cx="3934897" cy="2753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아이디를 다시 입력해주세요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CA4C6D5-DCE1-A24C-E5A1-D8BB25B2C8AD}"/>
                </a:ext>
              </a:extLst>
            </p:cNvPr>
            <p:cNvSpPr/>
            <p:nvPr/>
          </p:nvSpPr>
          <p:spPr>
            <a:xfrm flipH="1">
              <a:off x="2765138" y="10376297"/>
              <a:ext cx="604652" cy="12425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D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793C3F8-50B8-6E57-2616-A1DC3A595068}"/>
              </a:ext>
            </a:extLst>
          </p:cNvPr>
          <p:cNvSpPr txBox="1"/>
          <p:nvPr/>
        </p:nvSpPr>
        <p:spPr>
          <a:xfrm>
            <a:off x="9182524" y="5145531"/>
            <a:ext cx="1675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이메일 주소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5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A44927-532D-1ACB-E47F-942F919952E1}"/>
              </a:ext>
            </a:extLst>
          </p:cNvPr>
          <p:cNvSpPr/>
          <p:nvPr/>
        </p:nvSpPr>
        <p:spPr>
          <a:xfrm>
            <a:off x="606006" y="602197"/>
            <a:ext cx="15756397" cy="906265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7D6F1DD-F546-A59A-7578-F9BC4C86C487}"/>
              </a:ext>
            </a:extLst>
          </p:cNvPr>
          <p:cNvSpPr/>
          <p:nvPr/>
        </p:nvSpPr>
        <p:spPr>
          <a:xfrm>
            <a:off x="606007" y="589275"/>
            <a:ext cx="15756396" cy="2744646"/>
          </a:xfrm>
          <a:prstGeom prst="rect">
            <a:avLst/>
          </a:prstGeom>
          <a:gradFill>
            <a:gsLst>
              <a:gs pos="0">
                <a:schemeClr val="tx1"/>
              </a:gs>
              <a:gs pos="49000">
                <a:schemeClr val="tx1"/>
              </a:gs>
              <a:gs pos="75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0" y="-130629"/>
            <a:ext cx="4625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rial Black" panose="020B0A04020102020204" pitchFamily="34" charset="0"/>
              </a:rPr>
              <a:t>HOMEPAGE2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A5ABB-6DEE-9FE7-5AD0-11AC001176F4}"/>
              </a:ext>
            </a:extLst>
          </p:cNvPr>
          <p:cNvSpPr txBox="1"/>
          <p:nvPr/>
        </p:nvSpPr>
        <p:spPr>
          <a:xfrm>
            <a:off x="912051" y="719146"/>
            <a:ext cx="213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 </a:t>
            </a:r>
            <a:r>
              <a:rPr lang="en-US" altLang="ko-KR" sz="2400" dirty="0">
                <a:solidFill>
                  <a:schemeClr val="accent4"/>
                </a:solidFill>
              </a:rPr>
              <a:t>Pioneer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CC2C8-A1C9-9D03-47AA-E4FD44D86FAE}"/>
              </a:ext>
            </a:extLst>
          </p:cNvPr>
          <p:cNvSpPr txBox="1"/>
          <p:nvPr/>
        </p:nvSpPr>
        <p:spPr>
          <a:xfrm>
            <a:off x="9653586" y="757065"/>
            <a:ext cx="125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70EC4-1344-62FB-B331-C022C4D2DA0C}"/>
              </a:ext>
            </a:extLst>
          </p:cNvPr>
          <p:cNvSpPr txBox="1"/>
          <p:nvPr/>
        </p:nvSpPr>
        <p:spPr>
          <a:xfrm>
            <a:off x="7416739" y="735741"/>
            <a:ext cx="106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Recruit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FF9F8-9666-9B11-C777-71F326E49A83}"/>
              </a:ext>
            </a:extLst>
          </p:cNvPr>
          <p:cNvSpPr txBox="1"/>
          <p:nvPr/>
        </p:nvSpPr>
        <p:spPr>
          <a:xfrm>
            <a:off x="5761926" y="749687"/>
            <a:ext cx="9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News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DF355-F5D3-1439-A0EC-E01A73FBCE3E}"/>
              </a:ext>
            </a:extLst>
          </p:cNvPr>
          <p:cNvSpPr txBox="1"/>
          <p:nvPr/>
        </p:nvSpPr>
        <p:spPr>
          <a:xfrm>
            <a:off x="3591976" y="719146"/>
            <a:ext cx="147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9B0A78-E446-7A50-E522-D4198EA39424}"/>
              </a:ext>
            </a:extLst>
          </p:cNvPr>
          <p:cNvCxnSpPr>
            <a:cxnSpLocks/>
          </p:cNvCxnSpPr>
          <p:nvPr/>
        </p:nvCxnSpPr>
        <p:spPr>
          <a:xfrm>
            <a:off x="3252219" y="652171"/>
            <a:ext cx="0" cy="58708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53E93C-A4AC-ED63-0B06-8FCCC085A58B}"/>
              </a:ext>
            </a:extLst>
          </p:cNvPr>
          <p:cNvSpPr txBox="1"/>
          <p:nvPr/>
        </p:nvSpPr>
        <p:spPr>
          <a:xfrm>
            <a:off x="12122160" y="757065"/>
            <a:ext cx="135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Investors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9DF6D-6905-AD16-245A-7F0ED15BCB70}"/>
              </a:ext>
            </a:extLst>
          </p:cNvPr>
          <p:cNvSpPr txBox="1"/>
          <p:nvPr/>
        </p:nvSpPr>
        <p:spPr>
          <a:xfrm>
            <a:off x="15138089" y="706674"/>
            <a:ext cx="91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B24ECD-D5D3-AFCE-F4B1-7E86EC6FC603}"/>
              </a:ext>
            </a:extLst>
          </p:cNvPr>
          <p:cNvCxnSpPr/>
          <p:nvPr/>
        </p:nvCxnSpPr>
        <p:spPr>
          <a:xfrm>
            <a:off x="1515598" y="5048105"/>
            <a:ext cx="13622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3BC848D-16F8-988B-9446-1FE301AB739D}"/>
              </a:ext>
            </a:extLst>
          </p:cNvPr>
          <p:cNvSpPr/>
          <p:nvPr/>
        </p:nvSpPr>
        <p:spPr>
          <a:xfrm>
            <a:off x="7295741" y="3800182"/>
            <a:ext cx="2376929" cy="24958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96CF348E-291F-5C7A-1231-9922A9906858}"/>
              </a:ext>
            </a:extLst>
          </p:cNvPr>
          <p:cNvSpPr/>
          <p:nvPr/>
        </p:nvSpPr>
        <p:spPr>
          <a:xfrm rot="5400000">
            <a:off x="7831557" y="4266625"/>
            <a:ext cx="1703247" cy="1562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CA166-C5BC-7E33-4F89-0585DFF76DCC}"/>
              </a:ext>
            </a:extLst>
          </p:cNvPr>
          <p:cNvSpPr txBox="1"/>
          <p:nvPr/>
        </p:nvSpPr>
        <p:spPr>
          <a:xfrm>
            <a:off x="14724523" y="8935725"/>
            <a:ext cx="1503473" cy="28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개인정보처리방침</a:t>
            </a:r>
            <a:endParaRPr lang="en-US" altLang="ko-KR" sz="1200" u="sng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559F0-8895-8F6C-0895-458CFF24FC35}"/>
              </a:ext>
            </a:extLst>
          </p:cNvPr>
          <p:cNvSpPr txBox="1"/>
          <p:nvPr/>
        </p:nvSpPr>
        <p:spPr>
          <a:xfrm>
            <a:off x="3529796" y="1246967"/>
            <a:ext cx="147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기업소개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BCCBAD-C2F7-9EDE-6C06-D164CD21B411}"/>
              </a:ext>
            </a:extLst>
          </p:cNvPr>
          <p:cNvSpPr txBox="1"/>
          <p:nvPr/>
        </p:nvSpPr>
        <p:spPr>
          <a:xfrm>
            <a:off x="3529796" y="1671475"/>
            <a:ext cx="147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아티스트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00D63-8A7F-F0F7-5777-0D25D38B25C8}"/>
              </a:ext>
            </a:extLst>
          </p:cNvPr>
          <p:cNvSpPr txBox="1"/>
          <p:nvPr/>
        </p:nvSpPr>
        <p:spPr>
          <a:xfrm>
            <a:off x="5387805" y="1272444"/>
            <a:ext cx="147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소식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E5D20-9699-89A5-AAAF-82D18EE9CE1E}"/>
              </a:ext>
            </a:extLst>
          </p:cNvPr>
          <p:cNvSpPr txBox="1"/>
          <p:nvPr/>
        </p:nvSpPr>
        <p:spPr>
          <a:xfrm>
            <a:off x="5387805" y="1671475"/>
            <a:ext cx="147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공지사항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9EE939-E6F5-884B-481E-9994EB09F3E2}"/>
              </a:ext>
            </a:extLst>
          </p:cNvPr>
          <p:cNvSpPr txBox="1"/>
          <p:nvPr/>
        </p:nvSpPr>
        <p:spPr>
          <a:xfrm>
            <a:off x="7356374" y="1283945"/>
            <a:ext cx="106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07468-B63C-5059-62AB-0B350BD6590F}"/>
              </a:ext>
            </a:extLst>
          </p:cNvPr>
          <p:cNvSpPr txBox="1"/>
          <p:nvPr/>
        </p:nvSpPr>
        <p:spPr>
          <a:xfrm>
            <a:off x="7295741" y="1698086"/>
            <a:ext cx="114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오디션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D3358A-67FC-487F-DBED-139363AF8F66}"/>
              </a:ext>
            </a:extLst>
          </p:cNvPr>
          <p:cNvSpPr txBox="1"/>
          <p:nvPr/>
        </p:nvSpPr>
        <p:spPr>
          <a:xfrm>
            <a:off x="9527108" y="1226198"/>
            <a:ext cx="144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문의하기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1A63B9-7846-AA0D-84D6-C5FABA2613FD}"/>
              </a:ext>
            </a:extLst>
          </p:cNvPr>
          <p:cNvSpPr txBox="1"/>
          <p:nvPr/>
        </p:nvSpPr>
        <p:spPr>
          <a:xfrm>
            <a:off x="9173415" y="1641776"/>
            <a:ext cx="215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찾아 오시는 길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7C17B1-63FE-D315-B278-8825AD4A0F6B}"/>
              </a:ext>
            </a:extLst>
          </p:cNvPr>
          <p:cNvSpPr txBox="1"/>
          <p:nvPr/>
        </p:nvSpPr>
        <p:spPr>
          <a:xfrm>
            <a:off x="12022415" y="1246967"/>
            <a:ext cx="155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</a:t>
            </a:r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B5B66C-E728-AAF6-145F-33AD64C40B0E}"/>
              </a:ext>
            </a:extLst>
          </p:cNvPr>
          <p:cNvSpPr txBox="1"/>
          <p:nvPr/>
        </p:nvSpPr>
        <p:spPr>
          <a:xfrm>
            <a:off x="12077097" y="1636750"/>
            <a:ext cx="144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공시정보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5EE79B-C8FA-1523-5FB8-27C81B312B39}"/>
              </a:ext>
            </a:extLst>
          </p:cNvPr>
          <p:cNvSpPr txBox="1"/>
          <p:nvPr/>
        </p:nvSpPr>
        <p:spPr>
          <a:xfrm>
            <a:off x="12056732" y="2067418"/>
            <a:ext cx="148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재무정보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355C614-42BA-2428-285C-AF57209583A5}"/>
              </a:ext>
            </a:extLst>
          </p:cNvPr>
          <p:cNvSpPr/>
          <p:nvPr/>
        </p:nvSpPr>
        <p:spPr>
          <a:xfrm>
            <a:off x="16794536" y="566147"/>
            <a:ext cx="6707996" cy="1279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EB5A77-05A5-0762-50E6-5FA11F73E04C}"/>
              </a:ext>
            </a:extLst>
          </p:cNvPr>
          <p:cNvSpPr txBox="1"/>
          <p:nvPr/>
        </p:nvSpPr>
        <p:spPr>
          <a:xfrm>
            <a:off x="16794534" y="589274"/>
            <a:ext cx="34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세부 사항 펼치기</a:t>
            </a:r>
            <a:endParaRPr lang="en-US" altLang="ko-KR" sz="28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93B130F-D3E2-6B0F-2AC0-81545EDE24D5}"/>
              </a:ext>
            </a:extLst>
          </p:cNvPr>
          <p:cNvGrpSpPr/>
          <p:nvPr/>
        </p:nvGrpSpPr>
        <p:grpSpPr>
          <a:xfrm>
            <a:off x="1632748" y="1301888"/>
            <a:ext cx="547048" cy="548796"/>
            <a:chOff x="3252219" y="10457645"/>
            <a:chExt cx="727353" cy="727899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41BC78C-5E07-2D8F-1F8F-321C62DA240D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0929743-75B1-0176-89CA-BFA91254DE56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452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</a:rPr>
              <a:t>비밀번호 찾기</a:t>
            </a:r>
            <a:r>
              <a:rPr lang="en-US" altLang="ko-KR" sz="5000" dirty="0">
                <a:latin typeface="Arial Black" panose="020B0A04020102020204" pitchFamily="34" charset="0"/>
              </a:rPr>
              <a:t>4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94396-254C-5ADD-4CFD-561DBC239635}"/>
              </a:ext>
            </a:extLst>
          </p:cNvPr>
          <p:cNvSpPr/>
          <p:nvPr/>
        </p:nvSpPr>
        <p:spPr>
          <a:xfrm>
            <a:off x="1100016" y="861774"/>
            <a:ext cx="15587784" cy="9691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2333F2-24B7-2A55-131F-FF6046D4841C}"/>
              </a:ext>
            </a:extLst>
          </p:cNvPr>
          <p:cNvSpPr/>
          <p:nvPr/>
        </p:nvSpPr>
        <p:spPr>
          <a:xfrm>
            <a:off x="1100016" y="861774"/>
            <a:ext cx="15587784" cy="3270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B6D772-5759-280C-F612-323B251A3CC3}"/>
              </a:ext>
            </a:extLst>
          </p:cNvPr>
          <p:cNvSpPr/>
          <p:nvPr/>
        </p:nvSpPr>
        <p:spPr>
          <a:xfrm>
            <a:off x="1100016" y="4443144"/>
            <a:ext cx="15587784" cy="2661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C76FEB-FA8C-6BF6-67F7-4B8A0637D06C}"/>
              </a:ext>
            </a:extLst>
          </p:cNvPr>
          <p:cNvSpPr/>
          <p:nvPr/>
        </p:nvSpPr>
        <p:spPr>
          <a:xfrm>
            <a:off x="1100016" y="861774"/>
            <a:ext cx="15587784" cy="9691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750EE-A2AB-3187-7C77-83B1016857FE}"/>
              </a:ext>
            </a:extLst>
          </p:cNvPr>
          <p:cNvSpPr txBox="1"/>
          <p:nvPr/>
        </p:nvSpPr>
        <p:spPr>
          <a:xfrm>
            <a:off x="5805372" y="1802671"/>
            <a:ext cx="591170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/>
                </a:solidFill>
              </a:rPr>
              <a:t>아이디 찾기가 완료되었습니다</a:t>
            </a:r>
            <a:r>
              <a:rPr lang="en-US" altLang="ko-KR" sz="3200" dirty="0">
                <a:solidFill>
                  <a:schemeClr val="accent1"/>
                </a:solidFill>
              </a:rPr>
              <a:t>.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AB6E0-0140-932C-1B12-9746DD48C985}"/>
              </a:ext>
            </a:extLst>
          </p:cNvPr>
          <p:cNvSpPr txBox="1"/>
          <p:nvPr/>
        </p:nvSpPr>
        <p:spPr>
          <a:xfrm>
            <a:off x="5932962" y="2487007"/>
            <a:ext cx="565652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임시 비밀번호가 발급되었습니다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A7B3B0-6281-6DB1-E10A-2FB3659EF929}"/>
              </a:ext>
            </a:extLst>
          </p:cNvPr>
          <p:cNvSpPr txBox="1"/>
          <p:nvPr/>
        </p:nvSpPr>
        <p:spPr>
          <a:xfrm>
            <a:off x="4058206" y="5543187"/>
            <a:ext cx="26794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임시 비밀번호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75DB51-A8B6-468F-4E46-EE1795507F13}"/>
              </a:ext>
            </a:extLst>
          </p:cNvPr>
          <p:cNvSpPr txBox="1"/>
          <p:nvPr/>
        </p:nvSpPr>
        <p:spPr>
          <a:xfrm>
            <a:off x="7865094" y="5353794"/>
            <a:ext cx="205762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‘SJ!UY76’</a:t>
            </a:r>
            <a:endParaRPr lang="ko-KR" altLang="en-US" sz="4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4079D3-264E-8A7E-BD75-7672EC40E599}"/>
              </a:ext>
            </a:extLst>
          </p:cNvPr>
          <p:cNvSpPr/>
          <p:nvPr/>
        </p:nvSpPr>
        <p:spPr>
          <a:xfrm>
            <a:off x="7019152" y="9612585"/>
            <a:ext cx="3749511" cy="963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로그인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4659249-CB11-83C6-D24F-E4D5D1148421}"/>
              </a:ext>
            </a:extLst>
          </p:cNvPr>
          <p:cNvGrpSpPr/>
          <p:nvPr/>
        </p:nvGrpSpPr>
        <p:grpSpPr>
          <a:xfrm>
            <a:off x="6165867" y="9819753"/>
            <a:ext cx="547048" cy="548796"/>
            <a:chOff x="3252219" y="10457645"/>
            <a:chExt cx="727353" cy="72789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B1E41B9-6EBF-E564-7223-0C545D3AB000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4C5A40E-F6C7-CED2-E03E-15FC3A038D98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DF7349-8423-AEDD-35A0-DB28F49814CA}"/>
              </a:ext>
            </a:extLst>
          </p:cNvPr>
          <p:cNvSpPr/>
          <p:nvPr/>
        </p:nvSpPr>
        <p:spPr>
          <a:xfrm>
            <a:off x="1100016" y="7433403"/>
            <a:ext cx="15587784" cy="1235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비밀번호를 변경해주세요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4F668D-4E43-6C76-8F62-1B46B303798C}"/>
              </a:ext>
            </a:extLst>
          </p:cNvPr>
          <p:cNvSpPr/>
          <p:nvPr/>
        </p:nvSpPr>
        <p:spPr>
          <a:xfrm>
            <a:off x="16950771" y="861773"/>
            <a:ext cx="5074276" cy="1367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15B30E-87AD-A016-785D-D533AED0122C}"/>
              </a:ext>
            </a:extLst>
          </p:cNvPr>
          <p:cNvSpPr txBox="1"/>
          <p:nvPr/>
        </p:nvSpPr>
        <p:spPr>
          <a:xfrm>
            <a:off x="16950089" y="861773"/>
            <a:ext cx="27557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780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5" y="0"/>
            <a:ext cx="6869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rial Black" panose="020B0A04020102020204" pitchFamily="34" charset="0"/>
              </a:rPr>
              <a:t>Company&gt;</a:t>
            </a:r>
            <a:r>
              <a:rPr lang="ko-KR" altLang="en-US" sz="5000" dirty="0">
                <a:latin typeface="Arial Black" panose="020B0A04020102020204" pitchFamily="34" charset="0"/>
              </a:rPr>
              <a:t>기업소개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CCBE0B-65BA-B5BF-E161-243394FC6071}"/>
              </a:ext>
            </a:extLst>
          </p:cNvPr>
          <p:cNvSpPr/>
          <p:nvPr/>
        </p:nvSpPr>
        <p:spPr>
          <a:xfrm>
            <a:off x="1100015" y="861774"/>
            <a:ext cx="23399999" cy="126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93B500A-D64D-D984-E3F0-10130000CDA7}"/>
              </a:ext>
            </a:extLst>
          </p:cNvPr>
          <p:cNvCxnSpPr/>
          <p:nvPr/>
        </p:nvCxnSpPr>
        <p:spPr>
          <a:xfrm>
            <a:off x="12800012" y="1362014"/>
            <a:ext cx="0" cy="11676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5AA9DE7-7F73-293A-3B58-699B07087579}"/>
              </a:ext>
            </a:extLst>
          </p:cNvPr>
          <p:cNvSpPr/>
          <p:nvPr/>
        </p:nvSpPr>
        <p:spPr>
          <a:xfrm>
            <a:off x="3204690" y="4669795"/>
            <a:ext cx="3865059" cy="3617060"/>
          </a:xfrm>
          <a:custGeom>
            <a:avLst/>
            <a:gdLst>
              <a:gd name="connsiteX0" fmla="*/ 90228 w 3865059"/>
              <a:gd name="connsiteY0" fmla="*/ 211015 h 3617060"/>
              <a:gd name="connsiteX1" fmla="*/ 90228 w 3865059"/>
              <a:gd name="connsiteY1" fmla="*/ 211015 h 3617060"/>
              <a:gd name="connsiteX2" fmla="*/ 66782 w 3865059"/>
              <a:gd name="connsiteY2" fmla="*/ 1922584 h 3617060"/>
              <a:gd name="connsiteX3" fmla="*/ 19890 w 3865059"/>
              <a:gd name="connsiteY3" fmla="*/ 3282461 h 3617060"/>
              <a:gd name="connsiteX4" fmla="*/ 43336 w 3865059"/>
              <a:gd name="connsiteY4" fmla="*/ 3563815 h 3617060"/>
              <a:gd name="connsiteX5" fmla="*/ 887398 w 3865059"/>
              <a:gd name="connsiteY5" fmla="*/ 3563815 h 3617060"/>
              <a:gd name="connsiteX6" fmla="*/ 887398 w 3865059"/>
              <a:gd name="connsiteY6" fmla="*/ 2625969 h 3617060"/>
              <a:gd name="connsiteX7" fmla="*/ 934290 w 3865059"/>
              <a:gd name="connsiteY7" fmla="*/ 1969476 h 3617060"/>
              <a:gd name="connsiteX8" fmla="*/ 957736 w 3865059"/>
              <a:gd name="connsiteY8" fmla="*/ 1500553 h 3617060"/>
              <a:gd name="connsiteX9" fmla="*/ 1801798 w 3865059"/>
              <a:gd name="connsiteY9" fmla="*/ 3470030 h 3617060"/>
              <a:gd name="connsiteX10" fmla="*/ 2575521 w 3865059"/>
              <a:gd name="connsiteY10" fmla="*/ 1594338 h 3617060"/>
              <a:gd name="connsiteX11" fmla="*/ 3114782 w 3865059"/>
              <a:gd name="connsiteY11" fmla="*/ 3376246 h 3617060"/>
              <a:gd name="connsiteX12" fmla="*/ 3865059 w 3865059"/>
              <a:gd name="connsiteY12" fmla="*/ 3352800 h 3617060"/>
              <a:gd name="connsiteX13" fmla="*/ 3841613 w 3865059"/>
              <a:gd name="connsiteY13" fmla="*/ 0 h 3617060"/>
              <a:gd name="connsiteX14" fmla="*/ 2411398 w 3865059"/>
              <a:gd name="connsiteY14" fmla="*/ 70338 h 3617060"/>
              <a:gd name="connsiteX15" fmla="*/ 1778351 w 3865059"/>
              <a:gd name="connsiteY15" fmla="*/ 1922584 h 3617060"/>
              <a:gd name="connsiteX16" fmla="*/ 1145305 w 3865059"/>
              <a:gd name="connsiteY16" fmla="*/ 234461 h 3617060"/>
              <a:gd name="connsiteX17" fmla="*/ 90228 w 3865059"/>
              <a:gd name="connsiteY17" fmla="*/ 211015 h 361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65059" h="3617060">
                <a:moveTo>
                  <a:pt x="90228" y="211015"/>
                </a:moveTo>
                <a:lnTo>
                  <a:pt x="90228" y="211015"/>
                </a:lnTo>
                <a:cubicBezTo>
                  <a:pt x="131034" y="1312749"/>
                  <a:pt x="115962" y="447199"/>
                  <a:pt x="66782" y="1922584"/>
                </a:cubicBezTo>
                <a:cubicBezTo>
                  <a:pt x="18146" y="3381646"/>
                  <a:pt x="75081" y="2509785"/>
                  <a:pt x="19890" y="3282461"/>
                </a:cubicBezTo>
                <a:cubicBezTo>
                  <a:pt x="27705" y="3376246"/>
                  <a:pt x="-43015" y="3526396"/>
                  <a:pt x="43336" y="3563815"/>
                </a:cubicBezTo>
                <a:cubicBezTo>
                  <a:pt x="269605" y="3661865"/>
                  <a:pt x="622784" y="3601617"/>
                  <a:pt x="887398" y="3563815"/>
                </a:cubicBezTo>
                <a:cubicBezTo>
                  <a:pt x="847046" y="3079606"/>
                  <a:pt x="857614" y="3340776"/>
                  <a:pt x="887398" y="2625969"/>
                </a:cubicBezTo>
                <a:cubicBezTo>
                  <a:pt x="907343" y="2147295"/>
                  <a:pt x="894109" y="2290929"/>
                  <a:pt x="934290" y="1969476"/>
                </a:cubicBezTo>
                <a:cubicBezTo>
                  <a:pt x="959113" y="1547486"/>
                  <a:pt x="957736" y="1703983"/>
                  <a:pt x="957736" y="1500553"/>
                </a:cubicBezTo>
                <a:lnTo>
                  <a:pt x="1801798" y="3470030"/>
                </a:lnTo>
                <a:lnTo>
                  <a:pt x="2575521" y="1594338"/>
                </a:lnTo>
                <a:lnTo>
                  <a:pt x="3114782" y="3376246"/>
                </a:lnTo>
                <a:lnTo>
                  <a:pt x="3865059" y="3352800"/>
                </a:lnTo>
                <a:lnTo>
                  <a:pt x="3841613" y="0"/>
                </a:lnTo>
                <a:lnTo>
                  <a:pt x="2411398" y="70338"/>
                </a:lnTo>
                <a:lnTo>
                  <a:pt x="1778351" y="1922584"/>
                </a:lnTo>
                <a:lnTo>
                  <a:pt x="1145305" y="234461"/>
                </a:lnTo>
                <a:lnTo>
                  <a:pt x="90228" y="211015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FD1EC4F-07EA-9C86-88B5-C5BDA7626032}"/>
              </a:ext>
            </a:extLst>
          </p:cNvPr>
          <p:cNvSpPr/>
          <p:nvPr/>
        </p:nvSpPr>
        <p:spPr>
          <a:xfrm>
            <a:off x="7609194" y="4463317"/>
            <a:ext cx="2836985" cy="4759570"/>
          </a:xfrm>
          <a:custGeom>
            <a:avLst/>
            <a:gdLst>
              <a:gd name="connsiteX0" fmla="*/ 70339 w 2836985"/>
              <a:gd name="connsiteY0" fmla="*/ 117231 h 4759570"/>
              <a:gd name="connsiteX1" fmla="*/ 0 w 2836985"/>
              <a:gd name="connsiteY1" fmla="*/ 4759570 h 4759570"/>
              <a:gd name="connsiteX2" fmla="*/ 820616 w 2836985"/>
              <a:gd name="connsiteY2" fmla="*/ 4759570 h 4759570"/>
              <a:gd name="connsiteX3" fmla="*/ 797169 w 2836985"/>
              <a:gd name="connsiteY3" fmla="*/ 2602523 h 4759570"/>
              <a:gd name="connsiteX4" fmla="*/ 2766646 w 2836985"/>
              <a:gd name="connsiteY4" fmla="*/ 2602523 h 4759570"/>
              <a:gd name="connsiteX5" fmla="*/ 2836985 w 2836985"/>
              <a:gd name="connsiteY5" fmla="*/ 0 h 4759570"/>
              <a:gd name="connsiteX6" fmla="*/ 70339 w 2836985"/>
              <a:gd name="connsiteY6" fmla="*/ 117231 h 475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6985" h="4759570">
                <a:moveTo>
                  <a:pt x="70339" y="117231"/>
                </a:moveTo>
                <a:lnTo>
                  <a:pt x="0" y="4759570"/>
                </a:lnTo>
                <a:lnTo>
                  <a:pt x="820616" y="4759570"/>
                </a:lnTo>
                <a:lnTo>
                  <a:pt x="797169" y="2602523"/>
                </a:lnTo>
                <a:lnTo>
                  <a:pt x="2766646" y="2602523"/>
                </a:lnTo>
                <a:lnTo>
                  <a:pt x="2836985" y="0"/>
                </a:lnTo>
                <a:lnTo>
                  <a:pt x="70339" y="117231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B585D2-AF6D-AE75-52AA-39FEDDC06E15}"/>
              </a:ext>
            </a:extLst>
          </p:cNvPr>
          <p:cNvSpPr/>
          <p:nvPr/>
        </p:nvSpPr>
        <p:spPr>
          <a:xfrm>
            <a:off x="8359287" y="5228492"/>
            <a:ext cx="1477107" cy="1125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74F21-6D18-2DF6-5B88-F7ED423D259A}"/>
              </a:ext>
            </a:extLst>
          </p:cNvPr>
          <p:cNvSpPr txBox="1"/>
          <p:nvPr/>
        </p:nvSpPr>
        <p:spPr>
          <a:xfrm>
            <a:off x="14343180" y="3931132"/>
            <a:ext cx="8996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Music Pioneer</a:t>
            </a:r>
            <a:r>
              <a:rPr lang="ko-KR" altLang="en-US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는 음악 선구자</a:t>
            </a:r>
            <a:r>
              <a:rPr lang="en-US" altLang="ko-KR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혹은 개척자로 다양한 장르와 색깔의 음악을 추구하며 세계의 모든 음악을 다루는 것을 목표로 하고 있습니다</a:t>
            </a:r>
            <a:r>
              <a:rPr lang="en-US" altLang="ko-KR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5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4FADE4-7201-7A1E-161E-7EA91C23EAF5}"/>
              </a:ext>
            </a:extLst>
          </p:cNvPr>
          <p:cNvCxnSpPr/>
          <p:nvPr/>
        </p:nvCxnSpPr>
        <p:spPr>
          <a:xfrm>
            <a:off x="14151635" y="7580521"/>
            <a:ext cx="9379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A698AD-40E8-33A5-F0B1-3372C0E9A29A}"/>
              </a:ext>
            </a:extLst>
          </p:cNvPr>
          <p:cNvSpPr txBox="1"/>
          <p:nvPr/>
        </p:nvSpPr>
        <p:spPr>
          <a:xfrm>
            <a:off x="14151634" y="7795088"/>
            <a:ext cx="30975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대표</a:t>
            </a:r>
            <a:endParaRPr lang="en-US" altLang="ko-KR" sz="35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</a:t>
            </a:r>
            <a:r>
              <a:rPr lang="en-US" altLang="ko-KR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진 형</a:t>
            </a:r>
            <a:endParaRPr lang="en-US" altLang="ko-KR" sz="35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0706A0-26CD-70E3-98A6-9EA53BA49A32}"/>
              </a:ext>
            </a:extLst>
          </p:cNvPr>
          <p:cNvSpPr/>
          <p:nvPr/>
        </p:nvSpPr>
        <p:spPr>
          <a:xfrm>
            <a:off x="17485136" y="7795088"/>
            <a:ext cx="5854801" cy="2912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9FC67-7467-C01C-74BE-F16EAA744127}"/>
              </a:ext>
            </a:extLst>
          </p:cNvPr>
          <p:cNvSpPr txBox="1"/>
          <p:nvPr/>
        </p:nvSpPr>
        <p:spPr>
          <a:xfrm>
            <a:off x="13529106" y="12400197"/>
            <a:ext cx="73450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2036 Billboard Power List </a:t>
            </a:r>
            <a:r>
              <a:rPr lang="ko-KR" altLang="en-US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선정</a:t>
            </a:r>
            <a:endParaRPr lang="en-US" altLang="ko-KR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9D8003-ECE8-A9CE-4457-8E07861E5970}"/>
              </a:ext>
            </a:extLst>
          </p:cNvPr>
          <p:cNvSpPr txBox="1"/>
          <p:nvPr/>
        </p:nvSpPr>
        <p:spPr>
          <a:xfrm>
            <a:off x="13513694" y="11708139"/>
            <a:ext cx="112242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2035 Billboard International Music Leader </a:t>
            </a:r>
            <a:r>
              <a:rPr lang="ko-KR" altLang="en-US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선정</a:t>
            </a:r>
            <a:endParaRPr lang="en-US" altLang="ko-KR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CFD9A-15E3-4C1F-9E32-FB722B2C7B60}"/>
              </a:ext>
            </a:extLst>
          </p:cNvPr>
          <p:cNvSpPr txBox="1"/>
          <p:nvPr/>
        </p:nvSpPr>
        <p:spPr>
          <a:xfrm>
            <a:off x="13529105" y="11016081"/>
            <a:ext cx="30975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2034 MP</a:t>
            </a:r>
            <a:r>
              <a:rPr lang="ko-KR" altLang="en-US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설립</a:t>
            </a:r>
            <a:endParaRPr lang="en-US" altLang="ko-KR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9450B-135F-5838-B809-FEB2F08A45EF}"/>
              </a:ext>
            </a:extLst>
          </p:cNvPr>
          <p:cNvSpPr txBox="1"/>
          <p:nvPr/>
        </p:nvSpPr>
        <p:spPr>
          <a:xfrm>
            <a:off x="1366087" y="1092606"/>
            <a:ext cx="21046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Arial Black" panose="020B0A04020102020204" pitchFamily="34" charset="0"/>
              </a:rPr>
              <a:t>기업소개</a:t>
            </a:r>
          </a:p>
        </p:txBody>
      </p:sp>
    </p:spTree>
    <p:extLst>
      <p:ext uri="{BB962C8B-B14F-4D97-AF65-F5344CB8AC3E}">
        <p14:creationId xmlns:p14="http://schemas.microsoft.com/office/powerpoint/2010/main" val="31210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18673" y="373226"/>
            <a:ext cx="18237264" cy="11943184"/>
            <a:chOff x="200026" y="0"/>
            <a:chExt cx="24299988" cy="13461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FC05D-E2D5-657B-9394-968A89DC7646}"/>
                </a:ext>
              </a:extLst>
            </p:cNvPr>
            <p:cNvSpPr txBox="1"/>
            <p:nvPr/>
          </p:nvSpPr>
          <p:spPr>
            <a:xfrm>
              <a:off x="200026" y="0"/>
              <a:ext cx="8684838" cy="971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>
                  <a:latin typeface="Arial Black" panose="020B0A04020102020204" pitchFamily="34" charset="0"/>
                </a:rPr>
                <a:t>Company&gt;</a:t>
              </a:r>
              <a:r>
                <a:rPr lang="ko-KR" altLang="en-US" sz="5000" dirty="0">
                  <a:latin typeface="Arial Black" panose="020B0A04020102020204" pitchFamily="34" charset="0"/>
                </a:rPr>
                <a:t>아티스트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CEBDE4A-09D1-FFAF-246A-BA558BB16228}"/>
                </a:ext>
              </a:extLst>
            </p:cNvPr>
            <p:cNvSpPr/>
            <p:nvPr/>
          </p:nvSpPr>
          <p:spPr>
            <a:xfrm>
              <a:off x="1100015" y="861774"/>
              <a:ext cx="23399999" cy="12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1EC49F8-8BB5-320D-5528-6666B74FA0BE}"/>
                </a:ext>
              </a:extLst>
            </p:cNvPr>
            <p:cNvSpPr/>
            <p:nvPr/>
          </p:nvSpPr>
          <p:spPr>
            <a:xfrm>
              <a:off x="5240830" y="1120878"/>
              <a:ext cx="5969734" cy="73152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9F7165-1ECE-FA2A-8478-20F471008066}"/>
                </a:ext>
              </a:extLst>
            </p:cNvPr>
            <p:cNvSpPr/>
            <p:nvPr/>
          </p:nvSpPr>
          <p:spPr>
            <a:xfrm>
              <a:off x="11660558" y="1120879"/>
              <a:ext cx="5969734" cy="4660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3AA74DE-3310-B972-88D3-AEF629CF5B98}"/>
                </a:ext>
              </a:extLst>
            </p:cNvPr>
            <p:cNvSpPr/>
            <p:nvPr/>
          </p:nvSpPr>
          <p:spPr>
            <a:xfrm>
              <a:off x="18080286" y="1120879"/>
              <a:ext cx="5969734" cy="5692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05B36B-A8B5-7801-46FA-6AEBD533C261}"/>
                </a:ext>
              </a:extLst>
            </p:cNvPr>
            <p:cNvSpPr/>
            <p:nvPr/>
          </p:nvSpPr>
          <p:spPr>
            <a:xfrm>
              <a:off x="11660558" y="6129386"/>
              <a:ext cx="5969734" cy="6984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EAFE9E-4FB2-8EB4-3ED0-2866691F59D4}"/>
                </a:ext>
              </a:extLst>
            </p:cNvPr>
            <p:cNvSpPr/>
            <p:nvPr/>
          </p:nvSpPr>
          <p:spPr>
            <a:xfrm>
              <a:off x="5240830" y="8967020"/>
              <a:ext cx="5969734" cy="44947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5BDD8CD-393F-700B-16C8-B7163E37449A}"/>
                </a:ext>
              </a:extLst>
            </p:cNvPr>
            <p:cNvSpPr/>
            <p:nvPr/>
          </p:nvSpPr>
          <p:spPr>
            <a:xfrm>
              <a:off x="18080286" y="7200107"/>
              <a:ext cx="5969734" cy="44947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0CF799-D6FE-90D8-88CD-35B09E1A87B5}"/>
                </a:ext>
              </a:extLst>
            </p:cNvPr>
            <p:cNvSpPr/>
            <p:nvPr/>
          </p:nvSpPr>
          <p:spPr>
            <a:xfrm>
              <a:off x="18080285" y="12087000"/>
              <a:ext cx="5969734" cy="1374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5F2F52-1DB5-F497-8A9F-78109242F65A}"/>
                </a:ext>
              </a:extLst>
            </p:cNvPr>
            <p:cNvSpPr txBox="1"/>
            <p:nvPr/>
          </p:nvSpPr>
          <p:spPr>
            <a:xfrm>
              <a:off x="1325011" y="1242999"/>
              <a:ext cx="3690823" cy="1134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b="1" dirty="0">
                  <a:latin typeface="Elephant" panose="02020904090505020303" pitchFamily="18" charset="0"/>
                </a:rPr>
                <a:t>ARTIST</a:t>
              </a:r>
            </a:p>
            <a:p>
              <a:endParaRPr lang="en-US" altLang="ko-KR" sz="3500" b="1" dirty="0">
                <a:latin typeface="Elephant" panose="02020904090505020303" pitchFamily="18" charset="0"/>
              </a:endParaRPr>
            </a:p>
            <a:p>
              <a:endParaRPr lang="en-US" altLang="ko-KR" sz="3500" b="1" dirty="0">
                <a:latin typeface="Elephant" panose="02020904090505020303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500" b="1" dirty="0">
                  <a:latin typeface="Elephant" panose="02020904090505020303" pitchFamily="18" charset="0"/>
                </a:rPr>
                <a:t>최재혁</a:t>
              </a:r>
              <a:endParaRPr lang="en-US" altLang="ko-KR" sz="3500" b="1" dirty="0">
                <a:latin typeface="Elephant" panose="02020904090505020303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500" b="1" dirty="0">
                  <a:latin typeface="Elephant" panose="02020904090505020303" pitchFamily="18" charset="0"/>
                </a:rPr>
                <a:t>Lil Wayne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3500" b="1" dirty="0" err="1">
                  <a:latin typeface="Elephant" panose="02020904090505020303" pitchFamily="18" charset="0"/>
                </a:rPr>
                <a:t>김남국</a:t>
              </a:r>
              <a:endParaRPr lang="en-US" altLang="ko-KR" sz="3500" b="1" dirty="0">
                <a:latin typeface="Elephant" panose="02020904090505020303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500" b="1" dirty="0">
                  <a:latin typeface="Elephant" panose="02020904090505020303" pitchFamily="18" charset="0"/>
                </a:rPr>
                <a:t>Messi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500" b="1" dirty="0">
                  <a:latin typeface="Elephant" panose="02020904090505020303" pitchFamily="18" charset="0"/>
                </a:rPr>
                <a:t>Benson Boone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3500" b="1" dirty="0" err="1">
                  <a:latin typeface="Elephant" panose="02020904090505020303" pitchFamily="18" charset="0"/>
                </a:rPr>
                <a:t>김봉중</a:t>
              </a:r>
              <a:endParaRPr lang="en-US" altLang="ko-KR" sz="3500" b="1" dirty="0">
                <a:latin typeface="Elephant" panose="02020904090505020303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500" b="1" dirty="0">
                  <a:latin typeface="Elephant" panose="02020904090505020303" pitchFamily="18" charset="0"/>
                </a:rPr>
                <a:t>최진형</a:t>
              </a:r>
              <a:endParaRPr lang="en-US" altLang="ko-KR" sz="3500" b="1" dirty="0">
                <a:latin typeface="Elephant" panose="02020904090505020303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500" b="1" dirty="0">
                  <a:latin typeface="Elephant" panose="02020904090505020303" pitchFamily="18" charset="0"/>
                </a:rPr>
                <a:t>Ronaldo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3500" b="1" dirty="0" err="1">
                  <a:latin typeface="Elephant" panose="02020904090505020303" pitchFamily="18" charset="0"/>
                </a:rPr>
                <a:t>고광은</a:t>
              </a:r>
              <a:endParaRPr lang="en-US" altLang="ko-KR" sz="3500" b="1" dirty="0">
                <a:latin typeface="Elephant" panose="02020904090505020303" pitchFamily="18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347071" y="3160639"/>
            <a:ext cx="547048" cy="548796"/>
            <a:chOff x="3252219" y="10457645"/>
            <a:chExt cx="727353" cy="727899"/>
          </a:xfrm>
        </p:grpSpPr>
        <p:sp>
          <p:nvSpPr>
            <p:cNvPr id="14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9068396" y="1019759"/>
            <a:ext cx="6335272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9068395" y="1131177"/>
            <a:ext cx="6335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아티스트</a:t>
            </a:r>
            <a:endParaRPr lang="en-US" altLang="ko-KR" sz="2800" dirty="0"/>
          </a:p>
          <a:p>
            <a:r>
              <a:rPr lang="ko-KR" altLang="en-US" sz="2800" dirty="0"/>
              <a:t>클릭 시 해당 아티스트 </a:t>
            </a:r>
            <a:r>
              <a:rPr lang="ko-KR" altLang="en-US" sz="2800" dirty="0" err="1"/>
              <a:t>소개글로</a:t>
            </a:r>
            <a:r>
              <a:rPr lang="ko-KR" altLang="en-US" sz="2800" dirty="0"/>
              <a:t> 이동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184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9068395" y="864102"/>
            <a:ext cx="6335272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9068395" y="1131177"/>
            <a:ext cx="6335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앨범</a:t>
            </a:r>
            <a:endParaRPr lang="en-US" altLang="ko-KR" sz="2800" dirty="0"/>
          </a:p>
          <a:p>
            <a:r>
              <a:rPr lang="ko-KR" altLang="en-US" sz="2800" dirty="0"/>
              <a:t>아티스트의 앨범 목록</a:t>
            </a:r>
            <a:endParaRPr lang="en-US" altLang="ko-KR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B55B2C-32E9-5236-52B3-EAAE85BB2917}"/>
              </a:ext>
            </a:extLst>
          </p:cNvPr>
          <p:cNvSpPr/>
          <p:nvPr/>
        </p:nvSpPr>
        <p:spPr>
          <a:xfrm>
            <a:off x="784913" y="868152"/>
            <a:ext cx="17799449" cy="116152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CE1AF-CE8A-368E-1A71-857428AEA3E3}"/>
              </a:ext>
            </a:extLst>
          </p:cNvPr>
          <p:cNvSpPr txBox="1"/>
          <p:nvPr/>
        </p:nvSpPr>
        <p:spPr>
          <a:xfrm>
            <a:off x="200025" y="0"/>
            <a:ext cx="102576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rial Black" panose="020B0A04020102020204" pitchFamily="34" charset="0"/>
              </a:rPr>
              <a:t>Company&gt;</a:t>
            </a:r>
            <a:r>
              <a:rPr lang="ko-KR" altLang="en-US" sz="5000" dirty="0">
                <a:latin typeface="Arial Black" panose="020B0A04020102020204" pitchFamily="34" charset="0"/>
              </a:rPr>
              <a:t>아티스트</a:t>
            </a:r>
            <a:r>
              <a:rPr lang="en-US" altLang="ko-KR" sz="5000" dirty="0">
                <a:latin typeface="Arial Black" panose="020B0A04020102020204" pitchFamily="34" charset="0"/>
              </a:rPr>
              <a:t>&gt;</a:t>
            </a:r>
            <a:r>
              <a:rPr lang="ko-KR" altLang="en-US" sz="5000" dirty="0">
                <a:latin typeface="Arial Black" panose="020B0A04020102020204" pitchFamily="34" charset="0"/>
              </a:rPr>
              <a:t>아티스트명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04A27-051B-9D63-7208-D2D6F60F1CAD}"/>
              </a:ext>
            </a:extLst>
          </p:cNvPr>
          <p:cNvSpPr txBox="1"/>
          <p:nvPr/>
        </p:nvSpPr>
        <p:spPr>
          <a:xfrm>
            <a:off x="8921201" y="1023455"/>
            <a:ext cx="170687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최 재 혁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DB2371-7A18-F2B2-146F-FC7C90FC98DC}"/>
              </a:ext>
            </a:extLst>
          </p:cNvPr>
          <p:cNvGrpSpPr/>
          <p:nvPr/>
        </p:nvGrpSpPr>
        <p:grpSpPr>
          <a:xfrm>
            <a:off x="18060886" y="6438635"/>
            <a:ext cx="252082" cy="461565"/>
            <a:chOff x="17037698" y="4098618"/>
            <a:chExt cx="252082" cy="46156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B4A8529-9994-E9BB-5334-CA7744FD8221}"/>
                </a:ext>
              </a:extLst>
            </p:cNvPr>
            <p:cNvCxnSpPr/>
            <p:nvPr/>
          </p:nvCxnSpPr>
          <p:spPr>
            <a:xfrm>
              <a:off x="17037698" y="4098618"/>
              <a:ext cx="252082" cy="2371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44B5CF3-63C6-C7CC-7021-6E5E31D3E7D5}"/>
                </a:ext>
              </a:extLst>
            </p:cNvPr>
            <p:cNvCxnSpPr/>
            <p:nvPr/>
          </p:nvCxnSpPr>
          <p:spPr>
            <a:xfrm flipV="1">
              <a:off x="17037698" y="4323021"/>
              <a:ext cx="252082" cy="2371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B06EE8-8C4E-1A9F-08D9-5ECA66906EC7}"/>
              </a:ext>
            </a:extLst>
          </p:cNvPr>
          <p:cNvGrpSpPr/>
          <p:nvPr/>
        </p:nvGrpSpPr>
        <p:grpSpPr>
          <a:xfrm flipH="1">
            <a:off x="1135900" y="6432255"/>
            <a:ext cx="252082" cy="461565"/>
            <a:chOff x="17037698" y="4098618"/>
            <a:chExt cx="252082" cy="46156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38F8D66-8814-5D48-C977-1FFE1B548478}"/>
                </a:ext>
              </a:extLst>
            </p:cNvPr>
            <p:cNvCxnSpPr/>
            <p:nvPr/>
          </p:nvCxnSpPr>
          <p:spPr>
            <a:xfrm>
              <a:off x="17037698" y="4098618"/>
              <a:ext cx="252082" cy="2371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E7136-65E0-8114-4AFE-746029D94570}"/>
                </a:ext>
              </a:extLst>
            </p:cNvPr>
            <p:cNvCxnSpPr/>
            <p:nvPr/>
          </p:nvCxnSpPr>
          <p:spPr>
            <a:xfrm flipV="1">
              <a:off x="17037698" y="4323021"/>
              <a:ext cx="252082" cy="2371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4EB37EE3-A543-3B05-9680-B1681435D7BC}"/>
              </a:ext>
            </a:extLst>
          </p:cNvPr>
          <p:cNvSpPr/>
          <p:nvPr/>
        </p:nvSpPr>
        <p:spPr>
          <a:xfrm>
            <a:off x="9684638" y="1186573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BDEF66C-73E2-09BE-8282-F6350E696393}"/>
              </a:ext>
            </a:extLst>
          </p:cNvPr>
          <p:cNvSpPr/>
          <p:nvPr/>
        </p:nvSpPr>
        <p:spPr>
          <a:xfrm>
            <a:off x="9241988" y="11865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8033ED-CC9A-D19E-612F-F4B7502CEBCA}"/>
              </a:ext>
            </a:extLst>
          </p:cNvPr>
          <p:cNvSpPr/>
          <p:nvPr/>
        </p:nvSpPr>
        <p:spPr>
          <a:xfrm>
            <a:off x="10127288" y="1186573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EC1E07-354B-D76B-0BAF-748FAC454593}"/>
              </a:ext>
            </a:extLst>
          </p:cNvPr>
          <p:cNvSpPr/>
          <p:nvPr/>
        </p:nvSpPr>
        <p:spPr>
          <a:xfrm>
            <a:off x="9597806" y="4289991"/>
            <a:ext cx="6404412" cy="5820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CB1C52-5B6D-1D95-A17A-34031995DF4D}"/>
              </a:ext>
            </a:extLst>
          </p:cNvPr>
          <p:cNvSpPr txBox="1"/>
          <p:nvPr/>
        </p:nvSpPr>
        <p:spPr>
          <a:xfrm>
            <a:off x="5582794" y="6432255"/>
            <a:ext cx="549160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9600" dirty="0">
                <a:solidFill>
                  <a:schemeClr val="accent4"/>
                </a:solidFill>
              </a:rPr>
              <a:t>앨범 이름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8127828-95ED-8ACE-4AEF-88EB00701F38}"/>
              </a:ext>
            </a:extLst>
          </p:cNvPr>
          <p:cNvCxnSpPr/>
          <p:nvPr/>
        </p:nvCxnSpPr>
        <p:spPr>
          <a:xfrm>
            <a:off x="1021712" y="1022517"/>
            <a:ext cx="469847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9E3B81-9641-C3D9-B3EE-71EEC9E0A6D9}"/>
              </a:ext>
            </a:extLst>
          </p:cNvPr>
          <p:cNvCxnSpPr/>
          <p:nvPr/>
        </p:nvCxnSpPr>
        <p:spPr>
          <a:xfrm>
            <a:off x="1021711" y="1260000"/>
            <a:ext cx="469847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2080E0-2203-B521-F147-256E26152CEB}"/>
              </a:ext>
            </a:extLst>
          </p:cNvPr>
          <p:cNvCxnSpPr/>
          <p:nvPr/>
        </p:nvCxnSpPr>
        <p:spPr>
          <a:xfrm>
            <a:off x="1021711" y="1131177"/>
            <a:ext cx="469847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25DA9B-4451-3634-D854-427AE941D88C}"/>
              </a:ext>
            </a:extLst>
          </p:cNvPr>
          <p:cNvSpPr/>
          <p:nvPr/>
        </p:nvSpPr>
        <p:spPr>
          <a:xfrm>
            <a:off x="784913" y="12483441"/>
            <a:ext cx="17799449" cy="131780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F18F1C-A82A-B17E-F034-5B3A27E6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60" y="12851260"/>
            <a:ext cx="533243" cy="52643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3D949A5-EC34-F008-2AB2-946DC2760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53" y="12851258"/>
            <a:ext cx="533243" cy="52643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65EF043-44E9-3FC8-01D4-C34898794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145" y="12851259"/>
            <a:ext cx="533243" cy="47685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C668801-7940-879F-5075-071C8C8A4BFA}"/>
              </a:ext>
            </a:extLst>
          </p:cNvPr>
          <p:cNvGrpSpPr/>
          <p:nvPr/>
        </p:nvGrpSpPr>
        <p:grpSpPr>
          <a:xfrm>
            <a:off x="1738969" y="6432255"/>
            <a:ext cx="547048" cy="548796"/>
            <a:chOff x="3252219" y="10457645"/>
            <a:chExt cx="727353" cy="727899"/>
          </a:xfrm>
        </p:grpSpPr>
        <p:sp>
          <p:nvSpPr>
            <p:cNvPr id="46" name="사각형: 둥근 모서리 19">
              <a:extLst>
                <a:ext uri="{FF2B5EF4-FFF2-40B4-BE49-F238E27FC236}">
                  <a16:creationId xmlns:a16="http://schemas.microsoft.com/office/drawing/2014/main" id="{4CB19CD5-F66C-3E6F-4763-B7B87AE99CE4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2A7120-9864-C9FE-A9D4-F2E77A382DFC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016E90-117F-03CA-9C19-D1719A1935C7}"/>
              </a:ext>
            </a:extLst>
          </p:cNvPr>
          <p:cNvSpPr/>
          <p:nvPr/>
        </p:nvSpPr>
        <p:spPr>
          <a:xfrm>
            <a:off x="19068395" y="2956543"/>
            <a:ext cx="6335272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9464D8-E3A3-D3E1-F18A-2782F85FA1DC}"/>
              </a:ext>
            </a:extLst>
          </p:cNvPr>
          <p:cNvSpPr txBox="1"/>
          <p:nvPr/>
        </p:nvSpPr>
        <p:spPr>
          <a:xfrm>
            <a:off x="19068395" y="3223618"/>
            <a:ext cx="6335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사진</a:t>
            </a:r>
            <a:endParaRPr lang="en-US" altLang="ko-KR" sz="2800" dirty="0"/>
          </a:p>
          <a:p>
            <a:r>
              <a:rPr lang="ko-KR" altLang="en-US" sz="2800" dirty="0" err="1"/>
              <a:t>클릭시</a:t>
            </a:r>
            <a:r>
              <a:rPr lang="ko-KR" altLang="en-US" sz="2800" dirty="0"/>
              <a:t> 앨범 </a:t>
            </a:r>
            <a:r>
              <a:rPr lang="ko-KR" altLang="en-US" sz="2800" dirty="0" err="1"/>
              <a:t>수록곡으로</a:t>
            </a:r>
            <a:r>
              <a:rPr lang="ko-KR" altLang="en-US" sz="2800" dirty="0"/>
              <a:t> 이동</a:t>
            </a:r>
            <a:r>
              <a:rPr lang="en-US" altLang="ko-KR" sz="2800" dirty="0"/>
              <a:t>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AC95FA-5583-F2F0-6452-1E078CB05573}"/>
              </a:ext>
            </a:extLst>
          </p:cNvPr>
          <p:cNvGrpSpPr/>
          <p:nvPr/>
        </p:nvGrpSpPr>
        <p:grpSpPr>
          <a:xfrm>
            <a:off x="12526488" y="3728365"/>
            <a:ext cx="547048" cy="524338"/>
            <a:chOff x="3252219" y="10457645"/>
            <a:chExt cx="727353" cy="695459"/>
          </a:xfrm>
        </p:grpSpPr>
        <p:sp>
          <p:nvSpPr>
            <p:cNvPr id="51" name="사각형: 둥근 모서리 19">
              <a:extLst>
                <a:ext uri="{FF2B5EF4-FFF2-40B4-BE49-F238E27FC236}">
                  <a16:creationId xmlns:a16="http://schemas.microsoft.com/office/drawing/2014/main" id="{6C1C0E35-11CE-7FFE-9C5C-2279AD7C9699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86ED9C9-E769-5695-A0E8-FBF00710C351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79D19BA-6DEA-15AE-6BEA-ABD72D210394}"/>
              </a:ext>
            </a:extLst>
          </p:cNvPr>
          <p:cNvGrpSpPr/>
          <p:nvPr/>
        </p:nvGrpSpPr>
        <p:grpSpPr>
          <a:xfrm>
            <a:off x="1903448" y="11910187"/>
            <a:ext cx="547048" cy="524338"/>
            <a:chOff x="3252219" y="10457645"/>
            <a:chExt cx="727353" cy="695459"/>
          </a:xfrm>
        </p:grpSpPr>
        <p:sp>
          <p:nvSpPr>
            <p:cNvPr id="54" name="사각형: 둥근 모서리 19">
              <a:extLst>
                <a:ext uri="{FF2B5EF4-FFF2-40B4-BE49-F238E27FC236}">
                  <a16:creationId xmlns:a16="http://schemas.microsoft.com/office/drawing/2014/main" id="{00A33AE1-D8CF-F938-1983-42F7E229C5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412115C-B0B4-A88C-33F7-F91BA49B540D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3AE203-F075-D7B2-CD67-EA0C093CEE3E}"/>
              </a:ext>
            </a:extLst>
          </p:cNvPr>
          <p:cNvSpPr/>
          <p:nvPr/>
        </p:nvSpPr>
        <p:spPr>
          <a:xfrm>
            <a:off x="19068395" y="5048984"/>
            <a:ext cx="6335272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1798FF-A3F0-5034-B4D3-1779A13EEF33}"/>
              </a:ext>
            </a:extLst>
          </p:cNvPr>
          <p:cNvSpPr txBox="1"/>
          <p:nvPr/>
        </p:nvSpPr>
        <p:spPr>
          <a:xfrm>
            <a:off x="19068395" y="5316059"/>
            <a:ext cx="6335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SNS</a:t>
            </a:r>
          </a:p>
          <a:p>
            <a:r>
              <a:rPr lang="ko-KR" altLang="en-US" sz="2800" dirty="0"/>
              <a:t>아티스트의 </a:t>
            </a:r>
            <a:r>
              <a:rPr lang="en-US" altLang="ko-KR" sz="2800" dirty="0"/>
              <a:t>SNS</a:t>
            </a:r>
            <a:r>
              <a:rPr lang="ko-KR" altLang="en-US" sz="2800" dirty="0"/>
              <a:t>로 이동</a:t>
            </a:r>
            <a:endParaRPr lang="en-US" altLang="ko-KR" sz="28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086D5E-9F82-F959-8E71-1F190CB996B8}"/>
              </a:ext>
            </a:extLst>
          </p:cNvPr>
          <p:cNvSpPr/>
          <p:nvPr/>
        </p:nvSpPr>
        <p:spPr>
          <a:xfrm>
            <a:off x="19068395" y="7141425"/>
            <a:ext cx="6335272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F38208-A342-C397-9E59-353176C01C33}"/>
              </a:ext>
            </a:extLst>
          </p:cNvPr>
          <p:cNvSpPr txBox="1"/>
          <p:nvPr/>
        </p:nvSpPr>
        <p:spPr>
          <a:xfrm>
            <a:off x="19068395" y="7408500"/>
            <a:ext cx="6335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 err="1"/>
              <a:t>웹샵</a:t>
            </a:r>
            <a:endParaRPr lang="en-US" altLang="ko-KR" sz="2800" dirty="0"/>
          </a:p>
          <a:p>
            <a:r>
              <a:rPr lang="ko-KR" altLang="en-US" sz="2800" dirty="0" err="1"/>
              <a:t>굿즈</a:t>
            </a:r>
            <a:r>
              <a:rPr lang="en-US" altLang="ko-KR" sz="2800" dirty="0"/>
              <a:t>, </a:t>
            </a:r>
            <a:r>
              <a:rPr lang="ko-KR" altLang="en-US" sz="2800" dirty="0"/>
              <a:t>앨범 판매사이트로 이동</a:t>
            </a:r>
            <a:endParaRPr lang="en-US" altLang="ko-KR" sz="28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F7A4160-A432-B677-91B7-91CDDADE8B26}"/>
              </a:ext>
            </a:extLst>
          </p:cNvPr>
          <p:cNvGrpSpPr/>
          <p:nvPr/>
        </p:nvGrpSpPr>
        <p:grpSpPr>
          <a:xfrm>
            <a:off x="9501114" y="12392952"/>
            <a:ext cx="547048" cy="524338"/>
            <a:chOff x="3252219" y="10457645"/>
            <a:chExt cx="727353" cy="695459"/>
          </a:xfrm>
        </p:grpSpPr>
        <p:sp>
          <p:nvSpPr>
            <p:cNvPr id="61" name="사각형: 둥근 모서리 19">
              <a:extLst>
                <a:ext uri="{FF2B5EF4-FFF2-40B4-BE49-F238E27FC236}">
                  <a16:creationId xmlns:a16="http://schemas.microsoft.com/office/drawing/2014/main" id="{183546C3-5FA8-40A7-6E25-BC599E15F9B8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3C5DC9E-BA52-512C-A5F3-1CDB26708F77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4B88171-57B4-14B0-6E0F-447EBAA4BA72}"/>
              </a:ext>
            </a:extLst>
          </p:cNvPr>
          <p:cNvSpPr txBox="1"/>
          <p:nvPr/>
        </p:nvSpPr>
        <p:spPr>
          <a:xfrm>
            <a:off x="9136567" y="12977708"/>
            <a:ext cx="1276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WEB SHOP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311E12E-D567-4CFA-1F1C-E85201F4F281}"/>
              </a:ext>
            </a:extLst>
          </p:cNvPr>
          <p:cNvCxnSpPr/>
          <p:nvPr/>
        </p:nvCxnSpPr>
        <p:spPr>
          <a:xfrm>
            <a:off x="8921199" y="13330744"/>
            <a:ext cx="17068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9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00026" y="0"/>
            <a:ext cx="18218603" cy="12297747"/>
            <a:chOff x="200026" y="0"/>
            <a:chExt cx="24299988" cy="134617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FC05D-E2D5-657B-9394-968A89DC7646}"/>
                </a:ext>
              </a:extLst>
            </p:cNvPr>
            <p:cNvSpPr txBox="1"/>
            <p:nvPr/>
          </p:nvSpPr>
          <p:spPr>
            <a:xfrm>
              <a:off x="200026" y="0"/>
              <a:ext cx="8917747" cy="943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>
                  <a:latin typeface="Arial Black" panose="020B0A04020102020204" pitchFamily="34" charset="0"/>
                </a:rPr>
                <a:t>Investors&gt;IR</a:t>
              </a:r>
              <a:r>
                <a:rPr lang="ko-KR" altLang="en-US" sz="5000" dirty="0">
                  <a:latin typeface="Arial Black" panose="020B0A04020102020204" pitchFamily="34" charset="0"/>
                </a:rPr>
                <a:t>자료실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762DEE-BD4A-1141-D585-3FA97EBF0E79}"/>
                </a:ext>
              </a:extLst>
            </p:cNvPr>
            <p:cNvSpPr/>
            <p:nvPr/>
          </p:nvSpPr>
          <p:spPr>
            <a:xfrm>
              <a:off x="1100015" y="861774"/>
              <a:ext cx="23399999" cy="12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023921A-A21E-9993-8410-B604A0159F34}"/>
                </a:ext>
              </a:extLst>
            </p:cNvPr>
            <p:cNvCxnSpPr/>
            <p:nvPr/>
          </p:nvCxnSpPr>
          <p:spPr>
            <a:xfrm>
              <a:off x="1653687" y="861774"/>
              <a:ext cx="0" cy="12600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D5B15CD-386B-8E24-4EF3-CEF80DABF0FC}"/>
                </a:ext>
              </a:extLst>
            </p:cNvPr>
            <p:cNvCxnSpPr/>
            <p:nvPr/>
          </p:nvCxnSpPr>
          <p:spPr>
            <a:xfrm>
              <a:off x="23962703" y="861774"/>
              <a:ext cx="0" cy="12600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099599-E841-AF92-E65B-AEAF906E2EEE}"/>
                </a:ext>
              </a:extLst>
            </p:cNvPr>
            <p:cNvSpPr txBox="1"/>
            <p:nvPr/>
          </p:nvSpPr>
          <p:spPr>
            <a:xfrm>
              <a:off x="2028832" y="979386"/>
              <a:ext cx="5346615" cy="1280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dirty="0">
                  <a:latin typeface="Arial Black" panose="020B0A04020102020204" pitchFamily="34" charset="0"/>
                </a:rPr>
                <a:t>IR</a:t>
              </a:r>
              <a:r>
                <a:rPr lang="ko-KR" altLang="en-US" sz="7000" dirty="0">
                  <a:latin typeface="Arial Black" panose="020B0A04020102020204" pitchFamily="34" charset="0"/>
                </a:rPr>
                <a:t>자료실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DFBB9E3-28E1-FC59-AF95-48ED8A4D9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362" y="2266549"/>
              <a:ext cx="21218031" cy="354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764684-8FF1-A271-D39A-B68099172E62}"/>
                </a:ext>
              </a:extLst>
            </p:cNvPr>
            <p:cNvSpPr txBox="1"/>
            <p:nvPr/>
          </p:nvSpPr>
          <p:spPr>
            <a:xfrm>
              <a:off x="2269051" y="6239115"/>
              <a:ext cx="4784832" cy="423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3200" u="sng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실적자료</a:t>
              </a:r>
              <a:endParaRPr lang="en-US" altLang="ko-KR" sz="3200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3200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사업</a:t>
              </a:r>
              <a:r>
                <a:rPr lang="en-US" altLang="ko-KR" sz="3200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/</a:t>
              </a:r>
              <a:r>
                <a:rPr lang="ko-KR" altLang="en-US" sz="3200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감사보고서</a:t>
              </a:r>
              <a:endParaRPr lang="en-US" altLang="ko-KR" sz="3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3200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영업보고서</a:t>
              </a:r>
              <a:endParaRPr lang="en-US" altLang="ko-KR" sz="3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3200" dirty="0">
                  <a:solidFill>
                    <a:schemeClr val="bg1">
                      <a:lumMod val="6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기타</a:t>
              </a:r>
              <a:endParaRPr lang="en-US" altLang="ko-KR" sz="3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075F49-645C-AC92-3B0B-A95BDAB859BF}"/>
                </a:ext>
              </a:extLst>
            </p:cNvPr>
            <p:cNvCxnSpPr/>
            <p:nvPr/>
          </p:nvCxnSpPr>
          <p:spPr>
            <a:xfrm>
              <a:off x="7069748" y="6799385"/>
              <a:ext cx="163556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13B007E-D6FB-5385-6F84-3116DAC7991C}"/>
                </a:ext>
              </a:extLst>
            </p:cNvPr>
            <p:cNvGrpSpPr/>
            <p:nvPr/>
          </p:nvGrpSpPr>
          <p:grpSpPr>
            <a:xfrm>
              <a:off x="7069748" y="7175665"/>
              <a:ext cx="16517812" cy="1675258"/>
              <a:chOff x="6869723" y="7175665"/>
              <a:chExt cx="16517812" cy="1675258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D4805F4-A803-88BC-5B62-6A00CC2CA795}"/>
                  </a:ext>
                </a:extLst>
              </p:cNvPr>
              <p:cNvCxnSpPr/>
              <p:nvPr/>
            </p:nvCxnSpPr>
            <p:spPr>
              <a:xfrm>
                <a:off x="6869723" y="8850923"/>
                <a:ext cx="1635564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98BB0C-073B-FD2C-5449-E4461C9A5A6D}"/>
                  </a:ext>
                </a:extLst>
              </p:cNvPr>
              <p:cNvSpPr txBox="1"/>
              <p:nvPr/>
            </p:nvSpPr>
            <p:spPr>
              <a:xfrm>
                <a:off x="6869723" y="7175665"/>
                <a:ext cx="7648354" cy="9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2037 1</a:t>
                </a:r>
                <a:r>
                  <a:rPr lang="ko-KR" altLang="en-US" sz="35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분기 실적보고서</a:t>
                </a:r>
                <a:r>
                  <a:rPr lang="en-US" altLang="ko-KR" dirty="0"/>
                  <a:t>										</a:t>
                </a:r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33797B-3268-BB62-8067-CF0F5EE2F065}"/>
                  </a:ext>
                </a:extLst>
              </p:cNvPr>
              <p:cNvSpPr txBox="1"/>
              <p:nvPr/>
            </p:nvSpPr>
            <p:spPr>
              <a:xfrm>
                <a:off x="20949138" y="7545599"/>
                <a:ext cx="243839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MP</a:t>
                </a:r>
                <a:endParaRPr lang="ko-KR" altLang="en-US" sz="25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89AD16-9566-2E2F-6FD3-3B5C0104B240}"/>
                  </a:ext>
                </a:extLst>
              </p:cNvPr>
              <p:cNvSpPr txBox="1"/>
              <p:nvPr/>
            </p:nvSpPr>
            <p:spPr>
              <a:xfrm>
                <a:off x="6869723" y="7958371"/>
                <a:ext cx="3259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>
                        <a:lumMod val="50000"/>
                      </a:schemeClr>
                    </a:solidFill>
                  </a:rPr>
                  <a:t>2037.04.15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F03D64F-88A7-38AA-9020-E765AFF9D144}"/>
                </a:ext>
              </a:extLst>
            </p:cNvPr>
            <p:cNvCxnSpPr/>
            <p:nvPr/>
          </p:nvCxnSpPr>
          <p:spPr>
            <a:xfrm>
              <a:off x="7069748" y="10902460"/>
              <a:ext cx="163556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AB6516-2D61-0E8E-5947-0D056EE3470E}"/>
                </a:ext>
              </a:extLst>
            </p:cNvPr>
            <p:cNvSpPr txBox="1"/>
            <p:nvPr/>
          </p:nvSpPr>
          <p:spPr>
            <a:xfrm>
              <a:off x="7069749" y="9227201"/>
              <a:ext cx="7299889" cy="9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2036 4</a:t>
              </a:r>
              <a:r>
                <a:rPr lang="ko-KR" altLang="en-US" sz="35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분기 실적보고서</a:t>
              </a:r>
              <a:r>
                <a:rPr lang="en-US" altLang="ko-KR" dirty="0"/>
                <a:t>										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377C1C-45E2-837F-2049-3D63BFED680E}"/>
                </a:ext>
              </a:extLst>
            </p:cNvPr>
            <p:cNvSpPr txBox="1"/>
            <p:nvPr/>
          </p:nvSpPr>
          <p:spPr>
            <a:xfrm>
              <a:off x="21149164" y="9597136"/>
              <a:ext cx="24383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MP</a:t>
              </a:r>
              <a:endParaRPr lang="ko-KR" altLang="en-US" sz="2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F38D88-1289-C49A-67BC-47ABA5234B35}"/>
                </a:ext>
              </a:extLst>
            </p:cNvPr>
            <p:cNvSpPr txBox="1"/>
            <p:nvPr/>
          </p:nvSpPr>
          <p:spPr>
            <a:xfrm>
              <a:off x="7069749" y="10009909"/>
              <a:ext cx="3259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2037.01.10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A430F4-70EB-2D1B-8151-28A085D8F762}"/>
                </a:ext>
              </a:extLst>
            </p:cNvPr>
            <p:cNvCxnSpPr/>
            <p:nvPr/>
          </p:nvCxnSpPr>
          <p:spPr>
            <a:xfrm>
              <a:off x="7069748" y="12904401"/>
              <a:ext cx="163556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B3A2E5-C6A7-2B16-58CB-4B82443E48FE}"/>
                </a:ext>
              </a:extLst>
            </p:cNvPr>
            <p:cNvSpPr txBox="1"/>
            <p:nvPr/>
          </p:nvSpPr>
          <p:spPr>
            <a:xfrm>
              <a:off x="7069749" y="11229144"/>
              <a:ext cx="7299889" cy="9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2036 3</a:t>
              </a:r>
              <a:r>
                <a:rPr lang="ko-KR" altLang="en-US" sz="35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분기 실적보고서</a:t>
              </a:r>
              <a:r>
                <a:rPr lang="en-US" altLang="ko-KR" dirty="0"/>
                <a:t>										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7CA11C-A02A-58BE-422C-B121AB6EC744}"/>
                </a:ext>
              </a:extLst>
            </p:cNvPr>
            <p:cNvSpPr txBox="1"/>
            <p:nvPr/>
          </p:nvSpPr>
          <p:spPr>
            <a:xfrm>
              <a:off x="21149164" y="11599077"/>
              <a:ext cx="24383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MP</a:t>
              </a:r>
              <a:endParaRPr lang="ko-KR" altLang="en-US" sz="2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725514-8EF5-8AA5-A1FF-D2AC867DBD54}"/>
                </a:ext>
              </a:extLst>
            </p:cNvPr>
            <p:cNvSpPr txBox="1"/>
            <p:nvPr/>
          </p:nvSpPr>
          <p:spPr>
            <a:xfrm>
              <a:off x="7069749" y="12011850"/>
              <a:ext cx="3259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2036.10.22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8737323" y="772271"/>
            <a:ext cx="6470742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8711522" y="872547"/>
            <a:ext cx="509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err="1"/>
              <a:t>실적자료</a:t>
            </a:r>
            <a:endParaRPr lang="en-US" altLang="ko-KR" sz="2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8711522" y="3356229"/>
            <a:ext cx="6470742" cy="25839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8813480" y="3392751"/>
            <a:ext cx="385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사업</a:t>
            </a:r>
            <a:r>
              <a:rPr lang="en-US" altLang="ko-KR" sz="2800" dirty="0"/>
              <a:t>/</a:t>
            </a:r>
            <a:r>
              <a:rPr lang="ko-KR" altLang="en-US" sz="2800" dirty="0"/>
              <a:t>감사보고서</a:t>
            </a:r>
            <a:endParaRPr lang="en-US" altLang="ko-KR" sz="28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8703670" y="5940187"/>
            <a:ext cx="6470742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8677869" y="6040463"/>
            <a:ext cx="509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영업보고서</a:t>
            </a:r>
            <a:endParaRPr lang="en-US" altLang="ko-KR" sz="28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1094099" y="6030964"/>
            <a:ext cx="547048" cy="548796"/>
            <a:chOff x="3252219" y="10457645"/>
            <a:chExt cx="727353" cy="727899"/>
          </a:xfrm>
        </p:grpSpPr>
        <p:sp>
          <p:nvSpPr>
            <p:cNvPr id="45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1035953" y="7092619"/>
            <a:ext cx="547048" cy="524338"/>
            <a:chOff x="3252219" y="10457645"/>
            <a:chExt cx="727353" cy="695459"/>
          </a:xfrm>
        </p:grpSpPr>
        <p:sp>
          <p:nvSpPr>
            <p:cNvPr id="48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1112782" y="8154274"/>
            <a:ext cx="547048" cy="524338"/>
            <a:chOff x="3252219" y="10457645"/>
            <a:chExt cx="727353" cy="695459"/>
          </a:xfrm>
        </p:grpSpPr>
        <p:sp>
          <p:nvSpPr>
            <p:cNvPr id="51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1094099" y="9166415"/>
            <a:ext cx="547048" cy="524338"/>
            <a:chOff x="3252219" y="10457645"/>
            <a:chExt cx="727353" cy="695459"/>
          </a:xfrm>
        </p:grpSpPr>
        <p:sp>
          <p:nvSpPr>
            <p:cNvPr id="54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11112419" y="6893138"/>
            <a:ext cx="547048" cy="524338"/>
            <a:chOff x="3252219" y="10457645"/>
            <a:chExt cx="727353" cy="695459"/>
          </a:xfrm>
        </p:grpSpPr>
        <p:sp>
          <p:nvSpPr>
            <p:cNvPr id="57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8692461" y="8524145"/>
            <a:ext cx="6470742" cy="25839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8794419" y="8560667"/>
            <a:ext cx="385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기타</a:t>
            </a:r>
            <a:endParaRPr lang="en-US" altLang="ko-KR" sz="28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8684609" y="11108103"/>
            <a:ext cx="6470742" cy="2583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8658808" y="11208379"/>
            <a:ext cx="509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세부내용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3107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05D-E2D5-657B-9394-968A89DC7646}"/>
              </a:ext>
            </a:extLst>
          </p:cNvPr>
          <p:cNvSpPr txBox="1"/>
          <p:nvPr/>
        </p:nvSpPr>
        <p:spPr>
          <a:xfrm>
            <a:off x="200026" y="0"/>
            <a:ext cx="6685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rial Black" panose="020B0A04020102020204" pitchFamily="34" charset="0"/>
              </a:rPr>
              <a:t>Investors&gt;IR</a:t>
            </a:r>
            <a:r>
              <a:rPr lang="ko-KR" altLang="en-US" sz="5000" dirty="0">
                <a:latin typeface="Arial Black" panose="020B0A04020102020204" pitchFamily="34" charset="0"/>
              </a:rPr>
              <a:t>자료실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62DEE-BD4A-1141-D585-3FA97EBF0E79}"/>
              </a:ext>
            </a:extLst>
          </p:cNvPr>
          <p:cNvSpPr/>
          <p:nvPr/>
        </p:nvSpPr>
        <p:spPr>
          <a:xfrm>
            <a:off x="874781" y="787257"/>
            <a:ext cx="17543848" cy="136129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23921A-A21E-9993-8410-B604A0159F34}"/>
              </a:ext>
            </a:extLst>
          </p:cNvPr>
          <p:cNvCxnSpPr>
            <a:cxnSpLocks/>
          </p:cNvCxnSpPr>
          <p:nvPr/>
        </p:nvCxnSpPr>
        <p:spPr>
          <a:xfrm>
            <a:off x="1289890" y="787257"/>
            <a:ext cx="0" cy="1361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5B15CD-386B-8E24-4EF3-CEF80DABF0FC}"/>
              </a:ext>
            </a:extLst>
          </p:cNvPr>
          <p:cNvCxnSpPr>
            <a:cxnSpLocks/>
          </p:cNvCxnSpPr>
          <p:nvPr/>
        </p:nvCxnSpPr>
        <p:spPr>
          <a:xfrm>
            <a:off x="18015787" y="787257"/>
            <a:ext cx="0" cy="1361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099599-E841-AF92-E65B-AEAF906E2EEE}"/>
              </a:ext>
            </a:extLst>
          </p:cNvPr>
          <p:cNvSpPr txBox="1"/>
          <p:nvPr/>
        </p:nvSpPr>
        <p:spPr>
          <a:xfrm>
            <a:off x="1571150" y="894699"/>
            <a:ext cx="4008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latin typeface="Arial Black" panose="020B0A04020102020204" pitchFamily="34" charset="0"/>
              </a:rPr>
              <a:t>IR</a:t>
            </a:r>
            <a:r>
              <a:rPr lang="ko-KR" altLang="en-US" sz="7000" dirty="0">
                <a:latin typeface="Arial Black" panose="020B0A04020102020204" pitchFamily="34" charset="0"/>
              </a:rPr>
              <a:t>자료실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FBB9E3-28E1-FC59-AF95-48ED8A4D9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00" y="2070563"/>
            <a:ext cx="15907945" cy="324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64684-8FF1-A271-D39A-B68099172E62}"/>
              </a:ext>
            </a:extLst>
          </p:cNvPr>
          <p:cNvSpPr txBox="1"/>
          <p:nvPr/>
        </p:nvSpPr>
        <p:spPr>
          <a:xfrm>
            <a:off x="1727453" y="5983694"/>
            <a:ext cx="3587366" cy="387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실적자료</a:t>
            </a:r>
            <a:endParaRPr lang="en-US" altLang="ko-KR" sz="3200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사업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/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감사보고서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영업보고서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기타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075F49-645C-AC92-3B0B-A95BDAB859BF}"/>
              </a:ext>
            </a:extLst>
          </p:cNvPr>
          <p:cNvCxnSpPr/>
          <p:nvPr/>
        </p:nvCxnSpPr>
        <p:spPr>
          <a:xfrm>
            <a:off x="5350512" y="6211449"/>
            <a:ext cx="1226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4805F4-A803-88BC-5B62-6A00CC2CA795}"/>
              </a:ext>
            </a:extLst>
          </p:cNvPr>
          <p:cNvCxnSpPr/>
          <p:nvPr/>
        </p:nvCxnSpPr>
        <p:spPr>
          <a:xfrm>
            <a:off x="5350512" y="8085592"/>
            <a:ext cx="12262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98BB0C-073B-FD2C-5449-E4461C9A5A6D}"/>
              </a:ext>
            </a:extLst>
          </p:cNvPr>
          <p:cNvSpPr txBox="1"/>
          <p:nvPr/>
        </p:nvSpPr>
        <p:spPr>
          <a:xfrm>
            <a:off x="5350512" y="6555192"/>
            <a:ext cx="573425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2037 1</a:t>
            </a:r>
            <a:r>
              <a:rPr lang="ko-KR" altLang="en-US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분기 실적보고서</a:t>
            </a:r>
            <a:r>
              <a:rPr lang="en-US" altLang="ko-KR" dirty="0"/>
              <a:t>										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3797B-3268-BB62-8067-CF0F5EE2F065}"/>
              </a:ext>
            </a:extLst>
          </p:cNvPr>
          <p:cNvSpPr txBox="1"/>
          <p:nvPr/>
        </p:nvSpPr>
        <p:spPr>
          <a:xfrm>
            <a:off x="15906372" y="6893138"/>
            <a:ext cx="1828157" cy="43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MP</a:t>
            </a:r>
            <a:endParaRPr lang="ko-KR" altLang="en-US" sz="25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9AD16-9566-2E2F-6FD3-3B5C0104B240}"/>
              </a:ext>
            </a:extLst>
          </p:cNvPr>
          <p:cNvSpPr txBox="1"/>
          <p:nvPr/>
        </p:nvSpPr>
        <p:spPr>
          <a:xfrm>
            <a:off x="5350513" y="7270218"/>
            <a:ext cx="170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2037.04.15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DBF01E-89C0-7034-9979-FF6CD19F3C48}"/>
              </a:ext>
            </a:extLst>
          </p:cNvPr>
          <p:cNvSpPr txBox="1"/>
          <p:nvPr/>
        </p:nvSpPr>
        <p:spPr>
          <a:xfrm>
            <a:off x="5376189" y="8359334"/>
            <a:ext cx="170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첨부파일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AE3B0D6-E5A5-F705-4B57-5E8E858D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98" y="8266222"/>
            <a:ext cx="586441" cy="7330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1D17FD-412A-4640-8D2D-63771022D06D}"/>
              </a:ext>
            </a:extLst>
          </p:cNvPr>
          <p:cNvSpPr txBox="1"/>
          <p:nvPr/>
        </p:nvSpPr>
        <p:spPr>
          <a:xfrm>
            <a:off x="7455196" y="8401914"/>
            <a:ext cx="269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>
                    <a:lumMod val="50000"/>
                  </a:schemeClr>
                </a:solidFill>
              </a:rPr>
              <a:t>2037</a:t>
            </a:r>
            <a:r>
              <a:rPr lang="ko-KR" altLang="en-US" sz="240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u="sng" dirty="0">
                <a:solidFill>
                  <a:schemeClr val="bg1">
                    <a:lumMod val="50000"/>
                  </a:schemeClr>
                </a:solidFill>
              </a:rPr>
              <a:t>Q4 SHEET.xlsx</a:t>
            </a:r>
            <a:endParaRPr lang="ko-KR" altLang="en-US" sz="24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D66D3B-C166-E82E-BC67-07829835BC7E}"/>
              </a:ext>
            </a:extLst>
          </p:cNvPr>
          <p:cNvSpPr txBox="1"/>
          <p:nvPr/>
        </p:nvSpPr>
        <p:spPr>
          <a:xfrm>
            <a:off x="7455195" y="8907094"/>
            <a:ext cx="269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>
                    <a:lumMod val="50000"/>
                  </a:schemeClr>
                </a:solidFill>
              </a:rPr>
              <a:t>2037</a:t>
            </a:r>
            <a:r>
              <a:rPr lang="ko-KR" altLang="en-US" sz="240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u="sng" dirty="0">
                <a:solidFill>
                  <a:schemeClr val="bg1">
                    <a:lumMod val="50000"/>
                  </a:schemeClr>
                </a:solidFill>
              </a:rPr>
              <a:t>Q4 SHEET.pdf</a:t>
            </a:r>
            <a:endParaRPr lang="ko-KR" altLang="en-US" sz="24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8CE7A0-114B-29A5-FC25-8E0998BA0392}"/>
              </a:ext>
            </a:extLst>
          </p:cNvPr>
          <p:cNvSpPr txBox="1"/>
          <p:nvPr/>
        </p:nvSpPr>
        <p:spPr>
          <a:xfrm>
            <a:off x="5376188" y="9816124"/>
            <a:ext cx="518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휴먼둥근헤드라인" panose="02030504000101010101" pitchFamily="18" charset="-127"/>
              </a:rPr>
              <a:t>2037 1</a:t>
            </a:r>
            <a:r>
              <a:rPr lang="ko-KR" altLang="en-US" sz="2800" dirty="0">
                <a:latin typeface="+mn-ea"/>
              </a:rPr>
              <a:t>분기 실적보고서 입니다</a:t>
            </a:r>
            <a:r>
              <a:rPr lang="en-US" altLang="ko-KR" sz="2800" dirty="0">
                <a:latin typeface="+mn-ea"/>
              </a:rPr>
              <a:t>.</a:t>
            </a:r>
            <a:endParaRPr lang="ko-KR" altLang="en-US" sz="2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EA48F8D-E62C-9880-E4D0-BE451EF1557E}"/>
              </a:ext>
            </a:extLst>
          </p:cNvPr>
          <p:cNvCxnSpPr/>
          <p:nvPr/>
        </p:nvCxnSpPr>
        <p:spPr>
          <a:xfrm>
            <a:off x="5314819" y="13038592"/>
            <a:ext cx="12262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0035B6-741E-BA2B-C032-F2CDB370FBCB}"/>
              </a:ext>
            </a:extLst>
          </p:cNvPr>
          <p:cNvSpPr/>
          <p:nvPr/>
        </p:nvSpPr>
        <p:spPr>
          <a:xfrm>
            <a:off x="15633599" y="13244678"/>
            <a:ext cx="1943100" cy="8995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64CC16-A9C2-E3A0-B323-B6DEAF6A46D2}"/>
              </a:ext>
            </a:extLst>
          </p:cNvPr>
          <p:cNvSpPr/>
          <p:nvPr/>
        </p:nvSpPr>
        <p:spPr>
          <a:xfrm>
            <a:off x="19363443" y="785393"/>
            <a:ext cx="5586873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7BB1CB-FA80-986A-6329-300157EB113F}"/>
              </a:ext>
            </a:extLst>
          </p:cNvPr>
          <p:cNvSpPr/>
          <p:nvPr/>
        </p:nvSpPr>
        <p:spPr>
          <a:xfrm>
            <a:off x="19363443" y="2877834"/>
            <a:ext cx="5586873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49425F-AE96-377C-FB59-E3D309C05D58}"/>
              </a:ext>
            </a:extLst>
          </p:cNvPr>
          <p:cNvSpPr txBox="1"/>
          <p:nvPr/>
        </p:nvSpPr>
        <p:spPr>
          <a:xfrm>
            <a:off x="19363443" y="2910084"/>
            <a:ext cx="332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목록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4981B444-6747-793B-A47F-8263F5EA4B47}"/>
              </a:ext>
            </a:extLst>
          </p:cNvPr>
          <p:cNvSpPr txBox="1"/>
          <p:nvPr/>
        </p:nvSpPr>
        <p:spPr>
          <a:xfrm>
            <a:off x="19363443" y="849893"/>
            <a:ext cx="332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첨부파일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1245CCF2-04B4-8E57-06CA-305D4672EC8D}"/>
              </a:ext>
            </a:extLst>
          </p:cNvPr>
          <p:cNvSpPr/>
          <p:nvPr/>
        </p:nvSpPr>
        <p:spPr>
          <a:xfrm>
            <a:off x="19359935" y="4937473"/>
            <a:ext cx="5586873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1B4ECB04-CE04-03C9-BCDF-D4377970C8F7}"/>
              </a:ext>
            </a:extLst>
          </p:cNvPr>
          <p:cNvSpPr txBox="1"/>
          <p:nvPr/>
        </p:nvSpPr>
        <p:spPr>
          <a:xfrm>
            <a:off x="19359935" y="5001973"/>
            <a:ext cx="332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페이지 이동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032" name="그림 1031">
            <a:extLst>
              <a:ext uri="{FF2B5EF4-FFF2-40B4-BE49-F238E27FC236}">
                <a16:creationId xmlns:a16="http://schemas.microsoft.com/office/drawing/2014/main" id="{98A60168-0798-7474-BA01-E99C41F4C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819" y="13060893"/>
            <a:ext cx="903101" cy="1094142"/>
          </a:xfrm>
          <a:prstGeom prst="rect">
            <a:avLst/>
          </a:prstGeom>
        </p:spPr>
      </p:pic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17F93BB4-F389-680E-B103-70F21E8057E7}"/>
              </a:ext>
            </a:extLst>
          </p:cNvPr>
          <p:cNvGrpSpPr/>
          <p:nvPr/>
        </p:nvGrpSpPr>
        <p:grpSpPr>
          <a:xfrm>
            <a:off x="10537719" y="8590956"/>
            <a:ext cx="547048" cy="548796"/>
            <a:chOff x="3252219" y="10457645"/>
            <a:chExt cx="727353" cy="727899"/>
          </a:xfrm>
        </p:grpSpPr>
        <p:sp>
          <p:nvSpPr>
            <p:cNvPr id="1034" name="사각형: 둥근 모서리 19">
              <a:extLst>
                <a:ext uri="{FF2B5EF4-FFF2-40B4-BE49-F238E27FC236}">
                  <a16:creationId xmlns:a16="http://schemas.microsoft.com/office/drawing/2014/main" id="{1A9F1FE7-875A-5BF5-958E-BB6870C77080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FCF721BB-2908-1704-01C2-8F5166E64B3D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1BD8C1F6-71BC-F09A-C677-EF51076A06C3}"/>
              </a:ext>
            </a:extLst>
          </p:cNvPr>
          <p:cNvGrpSpPr/>
          <p:nvPr/>
        </p:nvGrpSpPr>
        <p:grpSpPr>
          <a:xfrm>
            <a:off x="6338944" y="13318999"/>
            <a:ext cx="547048" cy="524338"/>
            <a:chOff x="3252219" y="10457645"/>
            <a:chExt cx="727353" cy="695459"/>
          </a:xfrm>
        </p:grpSpPr>
        <p:sp>
          <p:nvSpPr>
            <p:cNvPr id="1037" name="사각형: 둥근 모서리 19">
              <a:extLst>
                <a:ext uri="{FF2B5EF4-FFF2-40B4-BE49-F238E27FC236}">
                  <a16:creationId xmlns:a16="http://schemas.microsoft.com/office/drawing/2014/main" id="{AAE4B980-7E3E-47D0-2815-00AC4D21A983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F1D64910-6C3F-F505-BB67-8811A37B20FC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45EC921B-A769-77ED-3AFC-0409E3BB9C35}"/>
              </a:ext>
            </a:extLst>
          </p:cNvPr>
          <p:cNvGrpSpPr/>
          <p:nvPr/>
        </p:nvGrpSpPr>
        <p:grpSpPr>
          <a:xfrm>
            <a:off x="14770709" y="13392302"/>
            <a:ext cx="547048" cy="524338"/>
            <a:chOff x="3252219" y="10457645"/>
            <a:chExt cx="727353" cy="695459"/>
          </a:xfrm>
        </p:grpSpPr>
        <p:sp>
          <p:nvSpPr>
            <p:cNvPr id="1040" name="사각형: 둥근 모서리 19">
              <a:extLst>
                <a:ext uri="{FF2B5EF4-FFF2-40B4-BE49-F238E27FC236}">
                  <a16:creationId xmlns:a16="http://schemas.microsoft.com/office/drawing/2014/main" id="{0AE195A9-25CD-3B69-2ECD-EB4265541120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B96C7394-5576-FD15-B41F-DF2DE71F2BD1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13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0026" y="0"/>
            <a:ext cx="18722456" cy="11719249"/>
            <a:chOff x="200026" y="0"/>
            <a:chExt cx="24299988" cy="1346177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8AE4106-1414-03E0-0777-A1DDD5D83C5D}"/>
                </a:ext>
              </a:extLst>
            </p:cNvPr>
            <p:cNvSpPr/>
            <p:nvPr/>
          </p:nvSpPr>
          <p:spPr>
            <a:xfrm>
              <a:off x="11779189" y="12438166"/>
              <a:ext cx="586154" cy="65649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FC05D-E2D5-657B-9394-968A89DC7646}"/>
                </a:ext>
              </a:extLst>
            </p:cNvPr>
            <p:cNvSpPr txBox="1"/>
            <p:nvPr/>
          </p:nvSpPr>
          <p:spPr>
            <a:xfrm>
              <a:off x="200026" y="0"/>
              <a:ext cx="68697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>
                  <a:latin typeface="Arial Black" panose="020B0A04020102020204" pitchFamily="34" charset="0"/>
                </a:rPr>
                <a:t>NEWS&gt;</a:t>
              </a:r>
              <a:r>
                <a:rPr lang="ko-KR" altLang="en-US" sz="5000" dirty="0">
                  <a:latin typeface="Arial Black" panose="020B0A04020102020204" pitchFamily="34" charset="0"/>
                </a:rPr>
                <a:t>소식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5C6C180-A274-8F23-0269-BC88FCF93E52}"/>
                </a:ext>
              </a:extLst>
            </p:cNvPr>
            <p:cNvSpPr/>
            <p:nvPr/>
          </p:nvSpPr>
          <p:spPr>
            <a:xfrm>
              <a:off x="1100015" y="861774"/>
              <a:ext cx="23399999" cy="12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4DD87F-F2E4-EF95-08DA-FCA9734CAA76}"/>
                </a:ext>
              </a:extLst>
            </p:cNvPr>
            <p:cNvSpPr/>
            <p:nvPr/>
          </p:nvSpPr>
          <p:spPr>
            <a:xfrm>
              <a:off x="1606795" y="1289540"/>
              <a:ext cx="6841393" cy="56974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2">
                      <a:lumMod val="7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News</a:t>
              </a: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김봉중</a:t>
              </a:r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</a:t>
              </a:r>
              <a:endParaRPr lang="en-US" altLang="ko-KR" sz="2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‘</a:t>
              </a:r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파도</a:t>
              </a:r>
              <a:r>
                <a:rPr lang="en-US" altLang="ko-KR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‘</a:t>
              </a: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신곡 발매</a:t>
              </a:r>
              <a:endParaRPr lang="en-US" altLang="ko-KR" sz="2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2037-05-26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04DF70E-6F33-C7DC-3CDF-48C9784FF045}"/>
                </a:ext>
              </a:extLst>
            </p:cNvPr>
            <p:cNvGrpSpPr/>
            <p:nvPr/>
          </p:nvGrpSpPr>
          <p:grpSpPr>
            <a:xfrm>
              <a:off x="10650171" y="12379569"/>
              <a:ext cx="257908" cy="609600"/>
              <a:chOff x="7643446" y="11793415"/>
              <a:chExt cx="257908" cy="6096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8C5F75B-69A2-3555-3B05-4A663AB59A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43446" y="117934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4D6CCA2-6ED9-3281-C61D-B8DEDB26DC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43446" y="120982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21CD79-AE68-AACF-3B0E-432FB1429826}"/>
                </a:ext>
              </a:extLst>
            </p:cNvPr>
            <p:cNvSpPr txBox="1"/>
            <p:nvPr/>
          </p:nvSpPr>
          <p:spPr>
            <a:xfrm>
              <a:off x="11884665" y="12531969"/>
              <a:ext cx="1793328" cy="4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r>
                <a:rPr lang="en-US" altLang="ko-KR" dirty="0"/>
                <a:t>	2	3</a:t>
              </a:r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47A9493-86B3-0355-E485-E0DFFD7F96A6}"/>
                </a:ext>
              </a:extLst>
            </p:cNvPr>
            <p:cNvGrpSpPr/>
            <p:nvPr/>
          </p:nvGrpSpPr>
          <p:grpSpPr>
            <a:xfrm>
              <a:off x="9521152" y="12414738"/>
              <a:ext cx="257908" cy="609600"/>
              <a:chOff x="7643446" y="11793415"/>
              <a:chExt cx="257908" cy="6096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60EC59F-D48A-B920-4E96-1ED0B2CAA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43446" y="117934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CBB64E27-DDCE-8868-CE60-0A5321882E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43446" y="120982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2219A8D-2B1E-3FE9-2BE0-0EB3E671A38B}"/>
                </a:ext>
              </a:extLst>
            </p:cNvPr>
            <p:cNvGrpSpPr/>
            <p:nvPr/>
          </p:nvGrpSpPr>
          <p:grpSpPr>
            <a:xfrm>
              <a:off x="9360632" y="12379569"/>
              <a:ext cx="257908" cy="609600"/>
              <a:chOff x="7643446" y="11793415"/>
              <a:chExt cx="257908" cy="6096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7562B61-467B-A0F5-0713-2E804C036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43446" y="117934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3144D88-F93E-328C-F8DF-523F453211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43446" y="120982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4E9B6D0-25BE-7AFF-B4C1-8BDBE41EF066}"/>
                </a:ext>
              </a:extLst>
            </p:cNvPr>
            <p:cNvGrpSpPr/>
            <p:nvPr/>
          </p:nvGrpSpPr>
          <p:grpSpPr>
            <a:xfrm flipH="1">
              <a:off x="14585706" y="12379569"/>
              <a:ext cx="257908" cy="609600"/>
              <a:chOff x="7643446" y="11793415"/>
              <a:chExt cx="257908" cy="609600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2CBF9E54-0CD3-B17A-A658-C59AC973B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43446" y="117934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AC63E1B-47B1-39DF-E5CB-F9CE5984E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43446" y="120982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61DF543-9A18-2BBF-A7B3-356624B7EBAB}"/>
                </a:ext>
              </a:extLst>
            </p:cNvPr>
            <p:cNvGrpSpPr/>
            <p:nvPr/>
          </p:nvGrpSpPr>
          <p:grpSpPr>
            <a:xfrm flipH="1">
              <a:off x="15607324" y="12379569"/>
              <a:ext cx="257908" cy="609600"/>
              <a:chOff x="7643446" y="11793415"/>
              <a:chExt cx="257908" cy="609600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B5C6D6D-2D16-BD3B-5040-31AA1AE7F9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43446" y="117934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D561207-765F-F9F3-CF61-D6D1E3C1B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43446" y="120982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7A51B68-2096-3F59-FC3E-F8C35DE75DE5}"/>
                </a:ext>
              </a:extLst>
            </p:cNvPr>
            <p:cNvGrpSpPr/>
            <p:nvPr/>
          </p:nvGrpSpPr>
          <p:grpSpPr>
            <a:xfrm flipH="1">
              <a:off x="15820966" y="12414738"/>
              <a:ext cx="257908" cy="609600"/>
              <a:chOff x="7643446" y="11793415"/>
              <a:chExt cx="257908" cy="609600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7B34E15-7DA1-2E64-A779-621A717A8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43446" y="117934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48A7D9D-74A5-8108-10B1-4866719FA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43446" y="12098215"/>
                <a:ext cx="257908" cy="3048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C3B79BF-C304-6290-5E70-9AB1C0E249E0}"/>
                </a:ext>
              </a:extLst>
            </p:cNvPr>
            <p:cNvSpPr/>
            <p:nvPr/>
          </p:nvSpPr>
          <p:spPr>
            <a:xfrm>
              <a:off x="9360633" y="1289539"/>
              <a:ext cx="6841393" cy="56974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bg2">
                      <a:lumMod val="7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News</a:t>
              </a: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김남국</a:t>
              </a:r>
              <a:endParaRPr lang="en-US" altLang="ko-KR" sz="2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‘</a:t>
              </a:r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스크립트 행복해</a:t>
              </a:r>
              <a:r>
                <a:rPr lang="en-US" altLang="ko-KR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‘</a:t>
              </a: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빌보드 </a:t>
              </a:r>
              <a:r>
                <a:rPr lang="en-US" altLang="ko-KR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4</a:t>
              </a:r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주 연속 </a:t>
              </a:r>
              <a:r>
                <a:rPr lang="en-US" altLang="ko-KR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위</a:t>
              </a:r>
              <a:endParaRPr lang="en-US" altLang="ko-KR" sz="2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2037-03-07</a:t>
              </a: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89CC64F-5324-D240-56AF-4A8B8D4FB24E}"/>
                </a:ext>
              </a:extLst>
            </p:cNvPr>
            <p:cNvSpPr/>
            <p:nvPr/>
          </p:nvSpPr>
          <p:spPr>
            <a:xfrm>
              <a:off x="17151839" y="1289539"/>
              <a:ext cx="6841393" cy="56974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2">
                      <a:lumMod val="75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News</a:t>
              </a: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대표 최진형</a:t>
              </a:r>
              <a:endParaRPr lang="en-US" altLang="ko-KR" sz="2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탄신일 기념</a:t>
              </a:r>
              <a:endParaRPr lang="en-US" altLang="ko-KR" sz="2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이벤트</a:t>
              </a:r>
              <a:endParaRPr lang="en-US" altLang="ko-KR" sz="2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2037-02-25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2F0D638-D61E-DE98-E598-8778EDD9DD2D}"/>
                </a:ext>
              </a:extLst>
            </p:cNvPr>
            <p:cNvCxnSpPr>
              <a:cxnSpLocks/>
            </p:cNvCxnSpPr>
            <p:nvPr/>
          </p:nvCxnSpPr>
          <p:spPr>
            <a:xfrm>
              <a:off x="2765058" y="11347939"/>
              <a:ext cx="200699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9363443" y="785393"/>
            <a:ext cx="5586873" cy="209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9312942" y="785393"/>
            <a:ext cx="382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/>
              <a:t>뉴스 내용으로 이동</a:t>
            </a:r>
            <a:endParaRPr lang="en-US" altLang="ko-KR" sz="2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4FA66C-701A-0A80-F727-5B4A840E1709}"/>
              </a:ext>
            </a:extLst>
          </p:cNvPr>
          <p:cNvSpPr/>
          <p:nvPr/>
        </p:nvSpPr>
        <p:spPr>
          <a:xfrm>
            <a:off x="19363443" y="2877834"/>
            <a:ext cx="5586873" cy="2092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7398C8-C8E7-1DF1-6DA6-025D41E33792}"/>
              </a:ext>
            </a:extLst>
          </p:cNvPr>
          <p:cNvSpPr txBox="1"/>
          <p:nvPr/>
        </p:nvSpPr>
        <p:spPr>
          <a:xfrm>
            <a:off x="19363443" y="2910084"/>
            <a:ext cx="332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소식 페이지 이동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3645928" y="6389868"/>
            <a:ext cx="547048" cy="548796"/>
            <a:chOff x="3252219" y="10457645"/>
            <a:chExt cx="727353" cy="727899"/>
          </a:xfrm>
        </p:grpSpPr>
        <p:sp>
          <p:nvSpPr>
            <p:cNvPr id="49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388238" y="10516055"/>
              <a:ext cx="486957" cy="66948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D096F29-5B6F-B9CB-1FD5-C273A7D4ABE3}"/>
              </a:ext>
            </a:extLst>
          </p:cNvPr>
          <p:cNvGrpSpPr/>
          <p:nvPr/>
        </p:nvGrpSpPr>
        <p:grpSpPr>
          <a:xfrm>
            <a:off x="9620041" y="10132454"/>
            <a:ext cx="547048" cy="524338"/>
            <a:chOff x="3252219" y="10457645"/>
            <a:chExt cx="727353" cy="695459"/>
          </a:xfrm>
        </p:grpSpPr>
        <p:sp>
          <p:nvSpPr>
            <p:cNvPr id="52" name="사각형: 둥근 모서리 19">
              <a:extLst>
                <a:ext uri="{FF2B5EF4-FFF2-40B4-BE49-F238E27FC236}">
                  <a16:creationId xmlns:a16="http://schemas.microsoft.com/office/drawing/2014/main" id="{37244A88-BF3D-D0AD-502E-3D3BEE957AFA}"/>
                </a:ext>
              </a:extLst>
            </p:cNvPr>
            <p:cNvSpPr/>
            <p:nvPr/>
          </p:nvSpPr>
          <p:spPr>
            <a:xfrm>
              <a:off x="3252219" y="10457645"/>
              <a:ext cx="727353" cy="69545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D62D0F1-A8AB-9398-493A-4FD23B198E5E}"/>
                </a:ext>
              </a:extLst>
            </p:cNvPr>
            <p:cNvSpPr/>
            <p:nvPr/>
          </p:nvSpPr>
          <p:spPr>
            <a:xfrm>
              <a:off x="3422631" y="10516055"/>
              <a:ext cx="418171" cy="530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61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>
            <a:lumMod val="90000"/>
          </a:schemeClr>
        </a:solidFill>
        <a:ln>
          <a:noFill/>
        </a:ln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769</TotalTime>
  <Words>1519</Words>
  <Application>Microsoft Office PowerPoint</Application>
  <PresentationFormat>사용자 지정</PresentationFormat>
  <Paragraphs>575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SmTown</vt:lpstr>
      <vt:lpstr>맑은 고딕</vt:lpstr>
      <vt:lpstr>휴먼둥근헤드라인</vt:lpstr>
      <vt:lpstr>휴먼모음T</vt:lpstr>
      <vt:lpstr>Arial</vt:lpstr>
      <vt:lpstr>Arial Black</vt:lpstr>
      <vt:lpstr>Calibri</vt:lpstr>
      <vt:lpstr>Calibri Light</vt:lpstr>
      <vt:lpstr>Elephant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진형 최</dc:creator>
  <cp:lastModifiedBy>진형 최</cp:lastModifiedBy>
  <cp:revision>48</cp:revision>
  <dcterms:created xsi:type="dcterms:W3CDTF">2024-03-30T14:48:19Z</dcterms:created>
  <dcterms:modified xsi:type="dcterms:W3CDTF">2024-04-14T08:48:09Z</dcterms:modified>
</cp:coreProperties>
</file>