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00"/>
  </p:normalViewPr>
  <p:slideViewPr>
    <p:cSldViewPr snapToGrid="0">
      <p:cViewPr varScale="1">
        <p:scale>
          <a:sx n="156" d="100"/>
          <a:sy n="156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AC935-AED5-CAA6-3275-AA1EDB2EF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95F49F-0E78-B23D-EA9C-A01930914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BD888-FA06-F897-F161-FC7FC4EA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6819-90C6-9546-92A4-6A92F54F8F46}" type="datetimeFigureOut">
              <a:rPr kumimoji="1" lang="ko-Kore-KR" altLang="en-US" smtClean="0"/>
              <a:t>2024. 3. 21.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6AFEB1-BF6E-2A97-AF2D-562BFA28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2AC3B-DCB4-6B93-7734-8642431A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DAC1-9495-8443-91C5-61D74F1B08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892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13333-A4F3-689F-BAC7-AD1CA663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EC42B0-4FAE-6B09-952A-DC30D47BF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28475-A8FD-DC4D-911A-923B03D0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6819-90C6-9546-92A4-6A92F54F8F46}" type="datetimeFigureOut">
              <a:rPr kumimoji="1" lang="ko-Kore-KR" altLang="en-US" smtClean="0"/>
              <a:t>2024. 3. 21.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C40CE-50C8-6908-198B-A2EFF8DE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1587C-FF08-BA75-C880-D5409765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DAC1-9495-8443-91C5-61D74F1B08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454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310A79-2D03-FE90-7FBF-6917D4DC5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2EACA7-A1C4-73AB-A254-9A5EA063F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5BC8E-26C8-22AF-9913-5FEC0455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6819-90C6-9546-92A4-6A92F54F8F46}" type="datetimeFigureOut">
              <a:rPr kumimoji="1" lang="ko-Kore-KR" altLang="en-US" smtClean="0"/>
              <a:t>2024. 3. 21.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FA4A5-FC6B-58C8-D92D-CD8D8F88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D9DF6A-A0EF-1738-F847-801D2D56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DAC1-9495-8443-91C5-61D74F1B08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954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7D175-6715-CFC4-2F84-C4945F3F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533F3-ECB7-3866-342D-2B4B2BA3C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F55F7-74F0-FFE6-E0CA-0863B50F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6819-90C6-9546-92A4-6A92F54F8F46}" type="datetimeFigureOut">
              <a:rPr kumimoji="1" lang="ko-Kore-KR" altLang="en-US" smtClean="0"/>
              <a:t>2024. 3. 21.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C6AD0-96E8-52DC-94B7-DBE45D87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F44C2-A0E3-26D3-3E60-233608A0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DAC1-9495-8443-91C5-61D74F1B08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175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1C0F7-E0A2-0858-6E1C-909C8C25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B13C7E-71EC-D7A6-D9A5-A11926092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761DE-F88B-9361-4BE4-51980D4E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6819-90C6-9546-92A4-6A92F54F8F46}" type="datetimeFigureOut">
              <a:rPr kumimoji="1" lang="ko-Kore-KR" altLang="en-US" smtClean="0"/>
              <a:t>2024. 3. 21.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94881A-3BB9-FCF6-F9BA-0531531E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6A7E3-5324-6399-57DF-621817BC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DAC1-9495-8443-91C5-61D74F1B08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356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49A09-A6B6-98C3-B930-492CDD4FA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44EC4-0498-845B-8346-BDE4EC5D2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9E0D4F-FBBD-9AB3-2F84-E4B891452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78C477-44FF-12DA-DD6F-A059F2AF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6819-90C6-9546-92A4-6A92F54F8F46}" type="datetimeFigureOut">
              <a:rPr kumimoji="1" lang="ko-Kore-KR" altLang="en-US" smtClean="0"/>
              <a:t>2024. 3. 21.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4DF2CC-57EF-AE77-F22F-381851FA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A60DA2-97C4-8A78-6686-CE2AD51F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DAC1-9495-8443-91C5-61D74F1B08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485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88873-35DD-747B-700D-69227711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FBDB3-B312-A46B-434D-981B8EC6E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CCEF08-FF9C-FAB2-797E-F2AB8A279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2015BD-C239-DFD3-CF8E-62EF74E1C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9E4B85-9613-73A6-F1EB-DD771BE56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F2083D-099E-3BE8-7B5B-112CE1D0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6819-90C6-9546-92A4-6A92F54F8F46}" type="datetimeFigureOut">
              <a:rPr kumimoji="1" lang="ko-Kore-KR" altLang="en-US" smtClean="0"/>
              <a:t>2024. 3. 21.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2AAC42-DF60-5215-61E9-8C1CEBE6A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D510E3-FB9A-A09A-5F72-5D0E6108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DAC1-9495-8443-91C5-61D74F1B08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561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BA2CF-C68F-147C-1892-F4B26B85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1E1DD9-532B-9384-28D5-2E22871B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6819-90C6-9546-92A4-6A92F54F8F46}" type="datetimeFigureOut">
              <a:rPr kumimoji="1" lang="ko-Kore-KR" altLang="en-US" smtClean="0"/>
              <a:t>2024. 3. 21.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4B2FD2-C60B-632E-3259-C2082AF7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233072-FE07-6594-163E-4A7227AD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DAC1-9495-8443-91C5-61D74F1B08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901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18381E-7691-0E75-1E63-ADF50672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6819-90C6-9546-92A4-6A92F54F8F46}" type="datetimeFigureOut">
              <a:rPr kumimoji="1" lang="ko-Kore-KR" altLang="en-US" smtClean="0"/>
              <a:t>2024. 3. 21.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43EB18-C6D0-63BD-D68D-32E00724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585F9C-F539-0F2A-5CDA-7C98637D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DAC1-9495-8443-91C5-61D74F1B08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579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FD1F7-E643-DD77-F57F-E58FD690C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AA54C-B359-BEE9-2EF9-12B9CF85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4F0203-DD14-0B38-5B36-AA3DB7FCD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4DAD39-C1F1-5340-2402-C44DB8E3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6819-90C6-9546-92A4-6A92F54F8F46}" type="datetimeFigureOut">
              <a:rPr kumimoji="1" lang="ko-Kore-KR" altLang="en-US" smtClean="0"/>
              <a:t>2024. 3. 21.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582055-87D8-572B-3DAC-47B55D10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169EE8-F414-C654-E579-1DF0BFD5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DAC1-9495-8443-91C5-61D74F1B08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356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7F9C8-31B1-DA0F-CE59-F3093335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29B8B1-7DC1-3106-AFBE-E617286C6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83B99E-B9A2-C196-5A0A-8EC08F02E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B719ED-E31F-DDB9-FDDB-53A5A8E3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96819-90C6-9546-92A4-6A92F54F8F46}" type="datetimeFigureOut">
              <a:rPr kumimoji="1" lang="ko-Kore-KR" altLang="en-US" smtClean="0"/>
              <a:t>2024. 3. 21.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78C3DF-747B-BF68-E564-F5EA27F0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7946C0-2B27-0638-133B-B1BD29EE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3DAC1-9495-8443-91C5-61D74F1B08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454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52E2E1-4C5F-38C9-9381-35910645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517ED5-FA65-EEBC-5CA5-284363CDE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A2F62-0D8E-E099-36A1-EEB7F7EE0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096819-90C6-9546-92A4-6A92F54F8F46}" type="datetimeFigureOut">
              <a:rPr kumimoji="1" lang="ko-Kore-KR" altLang="en-US" smtClean="0"/>
              <a:t>2024. 3. 21.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20EEC-CF13-04E2-A60F-8C0BFAB38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53A88-F781-6651-CF56-D1A742B1F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93DAC1-9495-8443-91C5-61D74F1B08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247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8BB2BD7-527B-7A33-8FF2-AC15C4AA1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59479"/>
              </p:ext>
            </p:extLst>
          </p:nvPr>
        </p:nvGraphicFramePr>
        <p:xfrm>
          <a:off x="0" y="0"/>
          <a:ext cx="12192000" cy="632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9886996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7367107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2959572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4351071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228056110"/>
                    </a:ext>
                  </a:extLst>
                </a:gridCol>
              </a:tblGrid>
              <a:tr h="585863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OSI-7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TCP/IP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etc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226350"/>
                  </a:ext>
                </a:extLst>
              </a:tr>
              <a:tr h="51170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Alligator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Application</a:t>
                      </a:r>
                      <a:endParaRPr lang="ko-Kore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L7</a:t>
                      </a:r>
                      <a:endParaRPr lang="ko-Kore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HTTP</a:t>
                      </a:r>
                      <a:endParaRPr lang="ko-Kore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HTTPS,</a:t>
                      </a:r>
                    </a:p>
                    <a:p>
                      <a:pPr algn="ctr"/>
                      <a:r>
                        <a:rPr lang="en-US" altLang="ko-Kore-KR" dirty="0"/>
                        <a:t>FTP,</a:t>
                      </a:r>
                    </a:p>
                    <a:p>
                      <a:pPr algn="ctr"/>
                      <a:r>
                        <a:rPr lang="en-US" altLang="ko-Kore-KR" dirty="0"/>
                        <a:t>SCP,</a:t>
                      </a:r>
                    </a:p>
                    <a:p>
                      <a:pPr algn="ctr"/>
                      <a:r>
                        <a:rPr lang="en-US" altLang="ko-Kore-KR" dirty="0"/>
                        <a:t>SSH</a:t>
                      </a:r>
                    </a:p>
                    <a:p>
                      <a:pPr algn="ctr"/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81928"/>
                  </a:ext>
                </a:extLst>
              </a:tr>
              <a:tr h="8899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Pet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Presentation</a:t>
                      </a:r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511690"/>
                  </a:ext>
                </a:extLst>
              </a:tr>
              <a:tr h="8899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Steve’s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Session</a:t>
                      </a:r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699408"/>
                  </a:ext>
                </a:extLst>
              </a:tr>
              <a:tr h="87817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Touch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Transport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TCP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UDP, SCTP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357603"/>
                  </a:ext>
                </a:extLst>
              </a:tr>
              <a:tr h="80826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Not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Network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IP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IPv6, ARP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57904"/>
                  </a:ext>
                </a:extLst>
              </a:tr>
              <a:tr h="87307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Data Link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Ethernet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Frame Relay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538292"/>
                  </a:ext>
                </a:extLst>
              </a:tr>
              <a:tr h="88991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Please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Physical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228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05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46</Words>
  <Application>Microsoft Macintosh PowerPoint</Application>
  <PresentationFormat>와이드스크린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문병석[ 학부재학 / 사이버국방학과 ]</dc:creator>
  <cp:lastModifiedBy>문병석[ 학부재학 / 사이버국방학과 ]</cp:lastModifiedBy>
  <cp:revision>2</cp:revision>
  <dcterms:created xsi:type="dcterms:W3CDTF">2024-03-21T09:36:22Z</dcterms:created>
  <dcterms:modified xsi:type="dcterms:W3CDTF">2024-03-22T00:53:11Z</dcterms:modified>
</cp:coreProperties>
</file>