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F1ECE-275A-BE2B-EAA0-15F1BB8BF10B}" v="126" dt="2020-10-31T14:15:34.367"/>
    <p1510:client id="{C5A3BB3B-C07C-1982-5D0A-027B30D08CD0}" v="39" dt="2020-10-31T15:18:51.709"/>
    <p1510:client id="{C6AE5153-3E94-4C59-8758-BD1543359092}" v="727" dt="2020-10-31T15:19:42.009"/>
    <p1510:client id="{F7C6706B-5EAF-05B2-C1CD-9913BD338005}" v="28" dt="2020-10-31T17:48:1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3002E-C8B6-4AD3-BEEE-8C37E979E3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D3B1AFE-1558-4ECF-AE15-BBE574ADEB18}">
      <dgm:prSet/>
      <dgm:spPr/>
      <dgm:t>
        <a:bodyPr/>
        <a:lstStyle/>
        <a:p>
          <a:pPr>
            <a:defRPr cap="all"/>
          </a:pPr>
          <a:r>
            <a:rPr lang="en-US"/>
            <a:t>To add interface</a:t>
          </a:r>
        </a:p>
      </dgm:t>
    </dgm:pt>
    <dgm:pt modelId="{41D33C5D-C171-45B5-A5CE-A2889137E0AF}" type="parTrans" cxnId="{E4CE315F-4509-4505-9F46-AF9ED1039832}">
      <dgm:prSet/>
      <dgm:spPr/>
      <dgm:t>
        <a:bodyPr/>
        <a:lstStyle/>
        <a:p>
          <a:endParaRPr lang="en-US"/>
        </a:p>
      </dgm:t>
    </dgm:pt>
    <dgm:pt modelId="{FA9E1813-560F-4DBB-B959-5292B9AC2159}" type="sibTrans" cxnId="{E4CE315F-4509-4505-9F46-AF9ED1039832}">
      <dgm:prSet/>
      <dgm:spPr/>
      <dgm:t>
        <a:bodyPr/>
        <a:lstStyle/>
        <a:p>
          <a:endParaRPr lang="en-US"/>
        </a:p>
      </dgm:t>
    </dgm:pt>
    <dgm:pt modelId="{1F214171-8B44-4DF9-831C-A8965A3AE0FB}">
      <dgm:prSet/>
      <dgm:spPr/>
      <dgm:t>
        <a:bodyPr/>
        <a:lstStyle/>
        <a:p>
          <a:pPr>
            <a:defRPr cap="all"/>
          </a:pPr>
          <a:r>
            <a:rPr lang="en-US"/>
            <a:t>More funtionality</a:t>
          </a:r>
        </a:p>
      </dgm:t>
    </dgm:pt>
    <dgm:pt modelId="{7C2B2B19-1D1C-4CF5-8AA9-3D4BFA6C1BA3}" type="parTrans" cxnId="{2CD97E64-E317-49D1-BD3A-B9244430E746}">
      <dgm:prSet/>
      <dgm:spPr/>
      <dgm:t>
        <a:bodyPr/>
        <a:lstStyle/>
        <a:p>
          <a:endParaRPr lang="en-US"/>
        </a:p>
      </dgm:t>
    </dgm:pt>
    <dgm:pt modelId="{563320DB-FB93-49D4-BD31-77B38765E833}" type="sibTrans" cxnId="{2CD97E64-E317-49D1-BD3A-B9244430E746}">
      <dgm:prSet/>
      <dgm:spPr/>
      <dgm:t>
        <a:bodyPr/>
        <a:lstStyle/>
        <a:p>
          <a:endParaRPr lang="en-US"/>
        </a:p>
      </dgm:t>
    </dgm:pt>
    <dgm:pt modelId="{660F4C82-F732-41EA-B877-57F4E9D65202}">
      <dgm:prSet/>
      <dgm:spPr/>
      <dgm:t>
        <a:bodyPr/>
        <a:lstStyle/>
        <a:p>
          <a:pPr>
            <a:defRPr cap="all"/>
          </a:pPr>
          <a:r>
            <a:rPr lang="en-US"/>
            <a:t>Expand the team</a:t>
          </a:r>
        </a:p>
      </dgm:t>
    </dgm:pt>
    <dgm:pt modelId="{5E7AC8CF-00FC-41D3-96E8-6D6F87E9ACDC}" type="parTrans" cxnId="{841D0C9C-25B1-400F-8194-DBA40B1CD47F}">
      <dgm:prSet/>
      <dgm:spPr/>
      <dgm:t>
        <a:bodyPr/>
        <a:lstStyle/>
        <a:p>
          <a:endParaRPr lang="en-US"/>
        </a:p>
      </dgm:t>
    </dgm:pt>
    <dgm:pt modelId="{011190F8-986A-4C3D-A1C6-CEC9C9C7AB31}" type="sibTrans" cxnId="{841D0C9C-25B1-400F-8194-DBA40B1CD47F}">
      <dgm:prSet/>
      <dgm:spPr/>
      <dgm:t>
        <a:bodyPr/>
        <a:lstStyle/>
        <a:p>
          <a:endParaRPr lang="en-US"/>
        </a:p>
      </dgm:t>
    </dgm:pt>
    <dgm:pt modelId="{CE655F3A-EF99-4D06-8B72-814D682190CC}" type="pres">
      <dgm:prSet presAssocID="{5043002E-C8B6-4AD3-BEEE-8C37E979E360}" presName="root" presStyleCnt="0">
        <dgm:presLayoutVars>
          <dgm:dir/>
          <dgm:resizeHandles val="exact"/>
        </dgm:presLayoutVars>
      </dgm:prSet>
      <dgm:spPr/>
    </dgm:pt>
    <dgm:pt modelId="{9C1DD3E0-6A4D-4F15-ABE3-5F24ED1C24AA}" type="pres">
      <dgm:prSet presAssocID="{0D3B1AFE-1558-4ECF-AE15-BBE574ADEB18}" presName="compNode" presStyleCnt="0"/>
      <dgm:spPr/>
    </dgm:pt>
    <dgm:pt modelId="{A8D76812-0329-4DB0-B98E-1643A0A4353B}" type="pres">
      <dgm:prSet presAssocID="{0D3B1AFE-1558-4ECF-AE15-BBE574ADEB1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1EA0669-5570-4B00-9B7F-753029E2A180}" type="pres">
      <dgm:prSet presAssocID="{0D3B1AFE-1558-4ECF-AE15-BBE574ADEB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94D52DF-CD05-4F46-BC7D-589CE5308488}" type="pres">
      <dgm:prSet presAssocID="{0D3B1AFE-1558-4ECF-AE15-BBE574ADEB18}" presName="spaceRect" presStyleCnt="0"/>
      <dgm:spPr/>
    </dgm:pt>
    <dgm:pt modelId="{168108B3-864D-42A9-A6DB-FF22950AC6D6}" type="pres">
      <dgm:prSet presAssocID="{0D3B1AFE-1558-4ECF-AE15-BBE574ADEB18}" presName="textRect" presStyleLbl="revTx" presStyleIdx="0" presStyleCnt="3">
        <dgm:presLayoutVars>
          <dgm:chMax val="1"/>
          <dgm:chPref val="1"/>
        </dgm:presLayoutVars>
      </dgm:prSet>
      <dgm:spPr/>
    </dgm:pt>
    <dgm:pt modelId="{6DA9456F-FE46-43EB-9313-6F27508304D6}" type="pres">
      <dgm:prSet presAssocID="{FA9E1813-560F-4DBB-B959-5292B9AC2159}" presName="sibTrans" presStyleCnt="0"/>
      <dgm:spPr/>
    </dgm:pt>
    <dgm:pt modelId="{DF6AD25C-1B98-4956-9198-68D32876FCEA}" type="pres">
      <dgm:prSet presAssocID="{1F214171-8B44-4DF9-831C-A8965A3AE0FB}" presName="compNode" presStyleCnt="0"/>
      <dgm:spPr/>
    </dgm:pt>
    <dgm:pt modelId="{497AE0DC-DC3D-4546-B17D-FC35D361E566}" type="pres">
      <dgm:prSet presAssocID="{1F214171-8B44-4DF9-831C-A8965A3AE0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8EDFFC7-5D3A-431B-AC18-405EA4D1A50A}" type="pres">
      <dgm:prSet presAssocID="{1F214171-8B44-4DF9-831C-A8965A3AE0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F6EE09-2634-4FE9-8B02-BBC19685D9BA}" type="pres">
      <dgm:prSet presAssocID="{1F214171-8B44-4DF9-831C-A8965A3AE0FB}" presName="spaceRect" presStyleCnt="0"/>
      <dgm:spPr/>
    </dgm:pt>
    <dgm:pt modelId="{9FF51E32-9DA6-4881-9FBF-7102FE088B5E}" type="pres">
      <dgm:prSet presAssocID="{1F214171-8B44-4DF9-831C-A8965A3AE0FB}" presName="textRect" presStyleLbl="revTx" presStyleIdx="1" presStyleCnt="3">
        <dgm:presLayoutVars>
          <dgm:chMax val="1"/>
          <dgm:chPref val="1"/>
        </dgm:presLayoutVars>
      </dgm:prSet>
      <dgm:spPr/>
    </dgm:pt>
    <dgm:pt modelId="{2687CBFB-7529-4E03-986E-6296F6140EF5}" type="pres">
      <dgm:prSet presAssocID="{563320DB-FB93-49D4-BD31-77B38765E833}" presName="sibTrans" presStyleCnt="0"/>
      <dgm:spPr/>
    </dgm:pt>
    <dgm:pt modelId="{572288A2-3A2A-4D5B-8192-469899D71D95}" type="pres">
      <dgm:prSet presAssocID="{660F4C82-F732-41EA-B877-57F4E9D65202}" presName="compNode" presStyleCnt="0"/>
      <dgm:spPr/>
    </dgm:pt>
    <dgm:pt modelId="{814E5958-0469-47D3-88DB-1B18CF1D78B6}" type="pres">
      <dgm:prSet presAssocID="{660F4C82-F732-41EA-B877-57F4E9D6520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BB76FA6-784C-45CB-9B0A-42C3D2D47D86}" type="pres">
      <dgm:prSet presAssocID="{660F4C82-F732-41EA-B877-57F4E9D652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401AC1F-A2B5-4D12-B395-B0915FD8AE0F}" type="pres">
      <dgm:prSet presAssocID="{660F4C82-F732-41EA-B877-57F4E9D65202}" presName="spaceRect" presStyleCnt="0"/>
      <dgm:spPr/>
    </dgm:pt>
    <dgm:pt modelId="{EB2F9593-E9C0-484C-8510-0F0A0FF245AD}" type="pres">
      <dgm:prSet presAssocID="{660F4C82-F732-41EA-B877-57F4E9D652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1F8618-B3E5-4446-9261-AACB40BD3228}" type="presOf" srcId="{660F4C82-F732-41EA-B877-57F4E9D65202}" destId="{EB2F9593-E9C0-484C-8510-0F0A0FF245AD}" srcOrd="0" destOrd="0" presId="urn:microsoft.com/office/officeart/2018/5/layout/IconLeafLabelList"/>
    <dgm:cxn modelId="{E4CE315F-4509-4505-9F46-AF9ED1039832}" srcId="{5043002E-C8B6-4AD3-BEEE-8C37E979E360}" destId="{0D3B1AFE-1558-4ECF-AE15-BBE574ADEB18}" srcOrd="0" destOrd="0" parTransId="{41D33C5D-C171-45B5-A5CE-A2889137E0AF}" sibTransId="{FA9E1813-560F-4DBB-B959-5292B9AC2159}"/>
    <dgm:cxn modelId="{2CD97E64-E317-49D1-BD3A-B9244430E746}" srcId="{5043002E-C8B6-4AD3-BEEE-8C37E979E360}" destId="{1F214171-8B44-4DF9-831C-A8965A3AE0FB}" srcOrd="1" destOrd="0" parTransId="{7C2B2B19-1D1C-4CF5-8AA9-3D4BFA6C1BA3}" sibTransId="{563320DB-FB93-49D4-BD31-77B38765E833}"/>
    <dgm:cxn modelId="{BA3F8178-65E4-48E7-A58A-4949F5425843}" type="presOf" srcId="{0D3B1AFE-1558-4ECF-AE15-BBE574ADEB18}" destId="{168108B3-864D-42A9-A6DB-FF22950AC6D6}" srcOrd="0" destOrd="0" presId="urn:microsoft.com/office/officeart/2018/5/layout/IconLeafLabelList"/>
    <dgm:cxn modelId="{841D0C9C-25B1-400F-8194-DBA40B1CD47F}" srcId="{5043002E-C8B6-4AD3-BEEE-8C37E979E360}" destId="{660F4C82-F732-41EA-B877-57F4E9D65202}" srcOrd="2" destOrd="0" parTransId="{5E7AC8CF-00FC-41D3-96E8-6D6F87E9ACDC}" sibTransId="{011190F8-986A-4C3D-A1C6-CEC9C9C7AB31}"/>
    <dgm:cxn modelId="{883F04A5-A731-400D-A787-7806BFAB7E35}" type="presOf" srcId="{1F214171-8B44-4DF9-831C-A8965A3AE0FB}" destId="{9FF51E32-9DA6-4881-9FBF-7102FE088B5E}" srcOrd="0" destOrd="0" presId="urn:microsoft.com/office/officeart/2018/5/layout/IconLeafLabelList"/>
    <dgm:cxn modelId="{D70EA9B5-7AE0-4741-97D6-12A85B90F4EE}" type="presOf" srcId="{5043002E-C8B6-4AD3-BEEE-8C37E979E360}" destId="{CE655F3A-EF99-4D06-8B72-814D682190CC}" srcOrd="0" destOrd="0" presId="urn:microsoft.com/office/officeart/2018/5/layout/IconLeafLabelList"/>
    <dgm:cxn modelId="{15C8921E-34CE-4456-AF72-FC083A0F40AA}" type="presParOf" srcId="{CE655F3A-EF99-4D06-8B72-814D682190CC}" destId="{9C1DD3E0-6A4D-4F15-ABE3-5F24ED1C24AA}" srcOrd="0" destOrd="0" presId="urn:microsoft.com/office/officeart/2018/5/layout/IconLeafLabelList"/>
    <dgm:cxn modelId="{2686656C-8880-48D3-8D89-3DADFEAD8086}" type="presParOf" srcId="{9C1DD3E0-6A4D-4F15-ABE3-5F24ED1C24AA}" destId="{A8D76812-0329-4DB0-B98E-1643A0A4353B}" srcOrd="0" destOrd="0" presId="urn:microsoft.com/office/officeart/2018/5/layout/IconLeafLabelList"/>
    <dgm:cxn modelId="{447F0467-B67A-4D64-AD1F-7FAAFD8F80A8}" type="presParOf" srcId="{9C1DD3E0-6A4D-4F15-ABE3-5F24ED1C24AA}" destId="{A1EA0669-5570-4B00-9B7F-753029E2A180}" srcOrd="1" destOrd="0" presId="urn:microsoft.com/office/officeart/2018/5/layout/IconLeafLabelList"/>
    <dgm:cxn modelId="{2BF3D100-98C7-4CB5-9D50-8E4195C73BC5}" type="presParOf" srcId="{9C1DD3E0-6A4D-4F15-ABE3-5F24ED1C24AA}" destId="{094D52DF-CD05-4F46-BC7D-589CE5308488}" srcOrd="2" destOrd="0" presId="urn:microsoft.com/office/officeart/2018/5/layout/IconLeafLabelList"/>
    <dgm:cxn modelId="{063A03C3-6F70-476C-96D2-8F6A5177E5C4}" type="presParOf" srcId="{9C1DD3E0-6A4D-4F15-ABE3-5F24ED1C24AA}" destId="{168108B3-864D-42A9-A6DB-FF22950AC6D6}" srcOrd="3" destOrd="0" presId="urn:microsoft.com/office/officeart/2018/5/layout/IconLeafLabelList"/>
    <dgm:cxn modelId="{999BB75C-C241-44BA-9DB8-03331DB4C2B7}" type="presParOf" srcId="{CE655F3A-EF99-4D06-8B72-814D682190CC}" destId="{6DA9456F-FE46-43EB-9313-6F27508304D6}" srcOrd="1" destOrd="0" presId="urn:microsoft.com/office/officeart/2018/5/layout/IconLeafLabelList"/>
    <dgm:cxn modelId="{4A9CBBF2-BA89-4214-A000-223AF00AADAE}" type="presParOf" srcId="{CE655F3A-EF99-4D06-8B72-814D682190CC}" destId="{DF6AD25C-1B98-4956-9198-68D32876FCEA}" srcOrd="2" destOrd="0" presId="urn:microsoft.com/office/officeart/2018/5/layout/IconLeafLabelList"/>
    <dgm:cxn modelId="{55073897-74E0-45FE-9F68-D251D401A145}" type="presParOf" srcId="{DF6AD25C-1B98-4956-9198-68D32876FCEA}" destId="{497AE0DC-DC3D-4546-B17D-FC35D361E566}" srcOrd="0" destOrd="0" presId="urn:microsoft.com/office/officeart/2018/5/layout/IconLeafLabelList"/>
    <dgm:cxn modelId="{D5441C1D-301E-4655-BAC1-261966FD8A77}" type="presParOf" srcId="{DF6AD25C-1B98-4956-9198-68D32876FCEA}" destId="{C8EDFFC7-5D3A-431B-AC18-405EA4D1A50A}" srcOrd="1" destOrd="0" presId="urn:microsoft.com/office/officeart/2018/5/layout/IconLeafLabelList"/>
    <dgm:cxn modelId="{109CDA13-A880-4695-9D8F-1F6EC7C11D7A}" type="presParOf" srcId="{DF6AD25C-1B98-4956-9198-68D32876FCEA}" destId="{CCF6EE09-2634-4FE9-8B02-BBC19685D9BA}" srcOrd="2" destOrd="0" presId="urn:microsoft.com/office/officeart/2018/5/layout/IconLeafLabelList"/>
    <dgm:cxn modelId="{90EB3D2B-A9A3-4DC1-B79F-3331363AFD9A}" type="presParOf" srcId="{DF6AD25C-1B98-4956-9198-68D32876FCEA}" destId="{9FF51E32-9DA6-4881-9FBF-7102FE088B5E}" srcOrd="3" destOrd="0" presId="urn:microsoft.com/office/officeart/2018/5/layout/IconLeafLabelList"/>
    <dgm:cxn modelId="{D0CD1569-DA60-4F56-A82C-0B1DF0FC9FCA}" type="presParOf" srcId="{CE655F3A-EF99-4D06-8B72-814D682190CC}" destId="{2687CBFB-7529-4E03-986E-6296F6140EF5}" srcOrd="3" destOrd="0" presId="urn:microsoft.com/office/officeart/2018/5/layout/IconLeafLabelList"/>
    <dgm:cxn modelId="{D0D3C47F-10A5-4FA0-85A0-63128F2CD70D}" type="presParOf" srcId="{CE655F3A-EF99-4D06-8B72-814D682190CC}" destId="{572288A2-3A2A-4D5B-8192-469899D71D95}" srcOrd="4" destOrd="0" presId="urn:microsoft.com/office/officeart/2018/5/layout/IconLeafLabelList"/>
    <dgm:cxn modelId="{5C8F4265-6562-45A5-BBF3-4796909C85EC}" type="presParOf" srcId="{572288A2-3A2A-4D5B-8192-469899D71D95}" destId="{814E5958-0469-47D3-88DB-1B18CF1D78B6}" srcOrd="0" destOrd="0" presId="urn:microsoft.com/office/officeart/2018/5/layout/IconLeafLabelList"/>
    <dgm:cxn modelId="{9AC8B72E-1A76-48DC-8CC3-9DB4063A8A5D}" type="presParOf" srcId="{572288A2-3A2A-4D5B-8192-469899D71D95}" destId="{3BB76FA6-784C-45CB-9B0A-42C3D2D47D86}" srcOrd="1" destOrd="0" presId="urn:microsoft.com/office/officeart/2018/5/layout/IconLeafLabelList"/>
    <dgm:cxn modelId="{663BD6DB-D37B-4A90-8DA2-52CF599BF60E}" type="presParOf" srcId="{572288A2-3A2A-4D5B-8192-469899D71D95}" destId="{6401AC1F-A2B5-4D12-B395-B0915FD8AE0F}" srcOrd="2" destOrd="0" presId="urn:microsoft.com/office/officeart/2018/5/layout/IconLeafLabelList"/>
    <dgm:cxn modelId="{F5D4F0BC-B67F-497F-BD92-3A36E690FFE0}" type="presParOf" srcId="{572288A2-3A2A-4D5B-8192-469899D71D95}" destId="{EB2F9593-E9C0-484C-8510-0F0A0FF245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76812-0329-4DB0-B98E-1643A0A4353B}">
      <dsp:nvSpPr>
        <dsp:cNvPr id="0" name=""/>
        <dsp:cNvSpPr/>
      </dsp:nvSpPr>
      <dsp:spPr>
        <a:xfrm>
          <a:off x="400651" y="134229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A0669-5570-4B00-9B7F-753029E2A180}">
      <dsp:nvSpPr>
        <dsp:cNvPr id="0" name=""/>
        <dsp:cNvSpPr/>
      </dsp:nvSpPr>
      <dsp:spPr>
        <a:xfrm>
          <a:off x="656589" y="159822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108B3-864D-42A9-A6DB-FF22950AC6D6}">
      <dsp:nvSpPr>
        <dsp:cNvPr id="0" name=""/>
        <dsp:cNvSpPr/>
      </dsp:nvSpPr>
      <dsp:spPr>
        <a:xfrm>
          <a:off x="16745" y="291729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To add interface</a:t>
          </a:r>
        </a:p>
      </dsp:txBody>
      <dsp:txXfrm>
        <a:off x="16745" y="2917290"/>
        <a:ext cx="1968750" cy="720000"/>
      </dsp:txXfrm>
    </dsp:sp>
    <dsp:sp modelId="{497AE0DC-DC3D-4546-B17D-FC35D361E566}">
      <dsp:nvSpPr>
        <dsp:cNvPr id="0" name=""/>
        <dsp:cNvSpPr/>
      </dsp:nvSpPr>
      <dsp:spPr>
        <a:xfrm>
          <a:off x="2713933" y="134229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DFFC7-5D3A-431B-AC18-405EA4D1A50A}">
      <dsp:nvSpPr>
        <dsp:cNvPr id="0" name=""/>
        <dsp:cNvSpPr/>
      </dsp:nvSpPr>
      <dsp:spPr>
        <a:xfrm>
          <a:off x="2969870" y="159822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51E32-9DA6-4881-9FBF-7102FE088B5E}">
      <dsp:nvSpPr>
        <dsp:cNvPr id="0" name=""/>
        <dsp:cNvSpPr/>
      </dsp:nvSpPr>
      <dsp:spPr>
        <a:xfrm>
          <a:off x="2330027" y="291729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More funtionality</a:t>
          </a:r>
        </a:p>
      </dsp:txBody>
      <dsp:txXfrm>
        <a:off x="2330027" y="2917290"/>
        <a:ext cx="1968750" cy="720000"/>
      </dsp:txXfrm>
    </dsp:sp>
    <dsp:sp modelId="{814E5958-0469-47D3-88DB-1B18CF1D78B6}">
      <dsp:nvSpPr>
        <dsp:cNvPr id="0" name=""/>
        <dsp:cNvSpPr/>
      </dsp:nvSpPr>
      <dsp:spPr>
        <a:xfrm>
          <a:off x="5027214" y="134229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76FA6-784C-45CB-9B0A-42C3D2D47D86}">
      <dsp:nvSpPr>
        <dsp:cNvPr id="0" name=""/>
        <dsp:cNvSpPr/>
      </dsp:nvSpPr>
      <dsp:spPr>
        <a:xfrm>
          <a:off x="5283151" y="159822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F9593-E9C0-484C-8510-0F0A0FF245AD}">
      <dsp:nvSpPr>
        <dsp:cNvPr id="0" name=""/>
        <dsp:cNvSpPr/>
      </dsp:nvSpPr>
      <dsp:spPr>
        <a:xfrm>
          <a:off x="4643308" y="291729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Expand the team</a:t>
          </a:r>
        </a:p>
      </dsp:txBody>
      <dsp:txXfrm>
        <a:off x="4643308" y="291729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611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1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83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3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От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Борис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Милев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Желязко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Иванов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Стойчо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Димитров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Мартин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Бакалов</a:t>
            </a:r>
            <a:r>
              <a:rPr lang="en-US"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92C6-BA5D-489D-B40C-E339BB97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>
            <a:normAutofit/>
          </a:bodyPr>
          <a:lstStyle/>
          <a:p>
            <a:r>
              <a:rPr lang="en-US"/>
              <a:t>Our team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6624966-DAD1-4B61-8FF1-DAFE1CB8F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C7C5-E040-436D-B356-51F241B9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58" y="2160589"/>
            <a:ext cx="4414801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Scrum trainer – Boris Milev</a:t>
            </a:r>
          </a:p>
          <a:p>
            <a:endParaRPr lang="en-US"/>
          </a:p>
          <a:p>
            <a:r>
              <a:rPr lang="en-US"/>
              <a:t>Developer back end – Zhelyazko Ivanov</a:t>
            </a:r>
          </a:p>
          <a:p>
            <a:endParaRPr lang="en-US"/>
          </a:p>
          <a:p>
            <a:r>
              <a:rPr lang="en-US"/>
              <a:t>Developer front end – </a:t>
            </a:r>
            <a:r>
              <a:rPr lang="en-US" err="1"/>
              <a:t>Stoicho</a:t>
            </a:r>
            <a:r>
              <a:rPr lang="en-US"/>
              <a:t> Dimitrov</a:t>
            </a:r>
          </a:p>
          <a:p>
            <a:endParaRPr lang="en-US"/>
          </a:p>
          <a:p>
            <a:r>
              <a:rPr lang="en-US"/>
              <a:t>Code checker – Martin Bakalov</a:t>
            </a:r>
          </a:p>
          <a:p>
            <a:endParaRPr lang="en-US"/>
          </a:p>
        </p:txBody>
      </p:sp>
      <p:pic>
        <p:nvPicPr>
          <p:cNvPr id="4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DC3247E-5037-40FA-A58B-BCE24893E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3" r="5" b="13988"/>
          <a:stretch/>
        </p:blipFill>
        <p:spPr>
          <a:xfrm>
            <a:off x="7324901" y="3650758"/>
            <a:ext cx="1896198" cy="186544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E0AE8C4-36F3-49CB-9012-9EBEB368F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01" r="1" b="20752"/>
          <a:stretch/>
        </p:blipFill>
        <p:spPr>
          <a:xfrm>
            <a:off x="7325610" y="1563087"/>
            <a:ext cx="1896199" cy="1875878"/>
          </a:xfrm>
          <a:prstGeom prst="rect">
            <a:avLst/>
          </a:prstGeom>
        </p:spPr>
      </p:pic>
      <p:pic>
        <p:nvPicPr>
          <p:cNvPr id="7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696D5B0-BC41-484F-90FE-EA6E225AF1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2"/>
          <a:stretch/>
        </p:blipFill>
        <p:spPr>
          <a:xfrm>
            <a:off x="5320737" y="3652151"/>
            <a:ext cx="1896198" cy="1865440"/>
          </a:xfrm>
          <a:prstGeom prst="rect">
            <a:avLst/>
          </a:prstGeom>
        </p:spPr>
      </p:pic>
      <p:pic>
        <p:nvPicPr>
          <p:cNvPr id="6" name="Picture 6" descr="A young person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C4CE2369-0AC3-439F-A3E8-15B7217F7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22" r="-10" b="-10"/>
          <a:stretch/>
        </p:blipFill>
        <p:spPr>
          <a:xfrm>
            <a:off x="5321446" y="1564480"/>
            <a:ext cx="1896199" cy="18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02C5-3D5F-449D-BF4D-0970F7C4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Used technologies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61B14E1-C7DD-42D4-814E-5791B971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384" y="2502867"/>
            <a:ext cx="1944959" cy="22669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143B2-C9F3-4D44-8319-75F153B313A0}"/>
              </a:ext>
            </a:extLst>
          </p:cNvPr>
          <p:cNvSpPr txBox="1"/>
          <p:nvPr/>
        </p:nvSpPr>
        <p:spPr>
          <a:xfrm>
            <a:off x="1945379" y="20295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C++</a:t>
            </a:r>
          </a:p>
        </p:txBody>
      </p:sp>
      <p:pic>
        <p:nvPicPr>
          <p:cNvPr id="31" name="Picture 31" descr="Icon&#10;&#10;Description automatically generated">
            <a:extLst>
              <a:ext uri="{FF2B5EF4-FFF2-40B4-BE49-F238E27FC236}">
                <a16:creationId xmlns:a16="http://schemas.microsoft.com/office/drawing/2014/main" id="{052FBE27-636E-45E1-9396-C2115627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47" y="2506122"/>
            <a:ext cx="2143125" cy="22732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853B96F-6232-40E4-8E62-445023BB7419}"/>
              </a:ext>
            </a:extLst>
          </p:cNvPr>
          <p:cNvSpPr txBox="1"/>
          <p:nvPr/>
        </p:nvSpPr>
        <p:spPr>
          <a:xfrm>
            <a:off x="7013885" y="20330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415065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F1983-F198-4C59-A830-77A7F882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30" y="2427662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it all works</a:t>
            </a:r>
          </a:p>
        </p:txBody>
      </p:sp>
      <p:pic>
        <p:nvPicPr>
          <p:cNvPr id="4" name="Picture 4" descr="Diagram, Teams&#10;&#10;Description automatically generated">
            <a:extLst>
              <a:ext uri="{FF2B5EF4-FFF2-40B4-BE49-F238E27FC236}">
                <a16:creationId xmlns:a16="http://schemas.microsoft.com/office/drawing/2014/main" id="{8D8C97B0-AE39-489B-BA69-F5CA5748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14" y="556137"/>
            <a:ext cx="6197773" cy="5741361"/>
          </a:xfrm>
          <a:prstGeom prst="rect">
            <a:avLst/>
          </a:prstGeom>
        </p:spPr>
      </p:pic>
      <p:sp>
        <p:nvSpPr>
          <p:cNvPr id="28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7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7135C-19A3-4352-B47C-B33A8E36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70" y="1372048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Future plans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91A61B-2F2D-4A65-AB13-F6009FF6A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1208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86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0BB845-02B8-4938-A621-439D79D3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40" y="2549232"/>
            <a:ext cx="4800707" cy="17460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4FD3910-6D0F-432C-9FFE-81B30FBE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3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String Project</vt:lpstr>
      <vt:lpstr>Our team</vt:lpstr>
      <vt:lpstr>Used technologies</vt:lpstr>
      <vt:lpstr>How it all works</vt:lpstr>
      <vt:lpstr>Future plans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Stoicho Dimitrov</dc:creator>
  <cp:lastModifiedBy>Stoicho Dimitrov</cp:lastModifiedBy>
  <cp:revision>61</cp:revision>
  <dcterms:created xsi:type="dcterms:W3CDTF">2020-10-31T13:45:43Z</dcterms:created>
  <dcterms:modified xsi:type="dcterms:W3CDTF">2020-10-31T17:48:39Z</dcterms:modified>
</cp:coreProperties>
</file>