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8" r:id="rId1"/>
  </p:sldMasterIdLst>
  <p:notesMasterIdLst>
    <p:notesMasterId r:id="rId16"/>
  </p:notesMasterIdLst>
  <p:sldIdLst>
    <p:sldId id="256" r:id="rId2"/>
    <p:sldId id="257" r:id="rId3"/>
    <p:sldId id="270" r:id="rId4"/>
    <p:sldId id="258" r:id="rId5"/>
    <p:sldId id="263" r:id="rId6"/>
    <p:sldId id="264" r:id="rId7"/>
    <p:sldId id="259" r:id="rId8"/>
    <p:sldId id="266" r:id="rId9"/>
    <p:sldId id="267" r:id="rId10"/>
    <p:sldId id="260" r:id="rId11"/>
    <p:sldId id="265" r:id="rId12"/>
    <p:sldId id="268" r:id="rId13"/>
    <p:sldId id="261" r:id="rId14"/>
    <p:sldId id="26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47"/>
    <p:restoredTop sz="94712"/>
  </p:normalViewPr>
  <p:slideViewPr>
    <p:cSldViewPr snapToGrid="0">
      <p:cViewPr varScale="1">
        <p:scale>
          <a:sx n="78" d="100"/>
          <a:sy n="78" d="100"/>
        </p:scale>
        <p:origin x="100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diagrams/_rels/data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svg"/><Relationship Id="rId3" Type="http://schemas.openxmlformats.org/officeDocument/2006/relationships/image" Target="../media/image18.png"/><Relationship Id="rId7" Type="http://schemas.openxmlformats.org/officeDocument/2006/relationships/image" Target="../media/image43.pn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9.svg"/></Relationships>
</file>

<file path=ppt/diagrams/_rels/data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6.svg"/><Relationship Id="rId1" Type="http://schemas.openxmlformats.org/officeDocument/2006/relationships/image" Target="../media/image45.png"/><Relationship Id="rId6" Type="http://schemas.openxmlformats.org/officeDocument/2006/relationships/image" Target="../media/image48.svg"/><Relationship Id="rId5" Type="http://schemas.openxmlformats.org/officeDocument/2006/relationships/image" Target="../media/image8.png"/><Relationship Id="rId4" Type="http://schemas.openxmlformats.org/officeDocument/2006/relationships/image" Target="../media/image47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1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_rels/drawing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diagrams/_rels/drawing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svg"/><Relationship Id="rId3" Type="http://schemas.openxmlformats.org/officeDocument/2006/relationships/image" Target="../media/image18.png"/><Relationship Id="rId7" Type="http://schemas.openxmlformats.org/officeDocument/2006/relationships/image" Target="../media/image43.pn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9.svg"/></Relationships>
</file>

<file path=ppt/diagrams/_rels/drawing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6.svg"/><Relationship Id="rId1" Type="http://schemas.openxmlformats.org/officeDocument/2006/relationships/image" Target="../media/image45.png"/><Relationship Id="rId6" Type="http://schemas.openxmlformats.org/officeDocument/2006/relationships/image" Target="../media/image48.svg"/><Relationship Id="rId5" Type="http://schemas.openxmlformats.org/officeDocument/2006/relationships/image" Target="../media/image8.png"/><Relationship Id="rId4" Type="http://schemas.openxmlformats.org/officeDocument/2006/relationships/image" Target="../media/image47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1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6_2">
  <dgm:title val=""/>
  <dgm:desc val=""/>
  <dgm:catLst>
    <dgm:cat type="accent6" pri="16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270F55-B407-45FE-8F35-C49F11A556D1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B087851-5532-4CB8-A2B8-1CA6EED383C5}">
      <dgm:prSet/>
      <dgm:spPr/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Understanding Public Sentiment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: Sentiment analysis provides insights into customer perceptions, crucial for improving services and customer satisfaction in sectors like the airline industry.</a:t>
          </a:r>
        </a:p>
      </dgm:t>
    </dgm:pt>
    <dgm:pt modelId="{5712CA77-F295-406C-8E07-A36DC1FB3F93}" type="parTrans" cxnId="{EF8EB90F-51B3-4E55-876A-700516DB6817}">
      <dgm:prSet/>
      <dgm:spPr/>
      <dgm:t>
        <a:bodyPr/>
        <a:lstStyle/>
        <a:p>
          <a:endParaRPr lang="en-US"/>
        </a:p>
      </dgm:t>
    </dgm:pt>
    <dgm:pt modelId="{72A73002-E5DC-4FB4-9F25-E1D6D2A2DEC7}" type="sibTrans" cxnId="{EF8EB90F-51B3-4E55-876A-700516DB6817}">
      <dgm:prSet phldrT="01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01</a:t>
          </a:r>
        </a:p>
      </dgm:t>
    </dgm:pt>
    <dgm:pt modelId="{BDE03FFA-3B48-417E-93C5-B542762588AC}">
      <dgm:prSet/>
      <dgm:spPr/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Project Objective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: Our goal is to use machine learning to classify airline-related tweets into sentiments (positive, neutral, negative), helping airlines to enhance service quality.</a:t>
          </a:r>
        </a:p>
      </dgm:t>
    </dgm:pt>
    <dgm:pt modelId="{737B5D81-15D2-4B3E-9648-053F91791E23}" type="parTrans" cxnId="{B01548A8-7C7D-4971-8D21-51C732D5E29D}">
      <dgm:prSet/>
      <dgm:spPr/>
      <dgm:t>
        <a:bodyPr/>
        <a:lstStyle/>
        <a:p>
          <a:endParaRPr lang="en-US"/>
        </a:p>
      </dgm:t>
    </dgm:pt>
    <dgm:pt modelId="{FCCF2FEF-8414-4DB1-A257-A54265422EB8}" type="sibTrans" cxnId="{B01548A8-7C7D-4971-8D21-51C732D5E29D}">
      <dgm:prSet phldrT="02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02</a:t>
          </a:r>
        </a:p>
      </dgm:t>
    </dgm:pt>
    <dgm:pt modelId="{64A2865E-4292-4404-97B8-48879BFFAADF}">
      <dgm:prSet/>
      <dgm:spPr/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Natural Language Challenges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:  Analyzing tweets involves navigating sarcasm, informal language, and mixed emotions, requiring advanced analytical techniques to accurately interpret sentiment.</a:t>
          </a:r>
        </a:p>
      </dgm:t>
    </dgm:pt>
    <dgm:pt modelId="{144987A8-6FD3-49C9-BE1E-E6F1E7B8270F}" type="parTrans" cxnId="{C5CB57DE-A7A5-4628-B56D-A5AD559B5AD9}">
      <dgm:prSet/>
      <dgm:spPr/>
      <dgm:t>
        <a:bodyPr/>
        <a:lstStyle/>
        <a:p>
          <a:endParaRPr lang="en-US"/>
        </a:p>
      </dgm:t>
    </dgm:pt>
    <dgm:pt modelId="{59B86CAE-7E19-4BEE-9556-1E6AFC7B4213}" type="sibTrans" cxnId="{C5CB57DE-A7A5-4628-B56D-A5AD559B5AD9}">
      <dgm:prSet phldrT="03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03</a:t>
          </a:r>
        </a:p>
      </dgm:t>
    </dgm:pt>
    <dgm:pt modelId="{5ACBCF14-C470-2349-8B67-094B8CAD8C6A}" type="pres">
      <dgm:prSet presAssocID="{75270F55-B407-45FE-8F35-C49F11A556D1}" presName="Name0" presStyleCnt="0">
        <dgm:presLayoutVars>
          <dgm:animLvl val="lvl"/>
          <dgm:resizeHandles val="exact"/>
        </dgm:presLayoutVars>
      </dgm:prSet>
      <dgm:spPr/>
    </dgm:pt>
    <dgm:pt modelId="{39B9E2B0-9373-4141-AA92-C176328475B9}" type="pres">
      <dgm:prSet presAssocID="{6B087851-5532-4CB8-A2B8-1CA6EED383C5}" presName="compositeNode" presStyleCnt="0">
        <dgm:presLayoutVars>
          <dgm:bulletEnabled val="1"/>
        </dgm:presLayoutVars>
      </dgm:prSet>
      <dgm:spPr/>
    </dgm:pt>
    <dgm:pt modelId="{34B9723D-B972-E245-8C4B-384DC2A0678B}" type="pres">
      <dgm:prSet presAssocID="{6B087851-5532-4CB8-A2B8-1CA6EED383C5}" presName="bgRect" presStyleLbl="alignNode1" presStyleIdx="0" presStyleCnt="3"/>
      <dgm:spPr/>
    </dgm:pt>
    <dgm:pt modelId="{9E468A73-E21B-E94F-B427-CF7802B8B0CF}" type="pres">
      <dgm:prSet presAssocID="{72A73002-E5DC-4FB4-9F25-E1D6D2A2DEC7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2B820B7A-661B-9C40-85DD-C4151DE9C62F}" type="pres">
      <dgm:prSet presAssocID="{6B087851-5532-4CB8-A2B8-1CA6EED383C5}" presName="nodeRect" presStyleLbl="alignNode1" presStyleIdx="0" presStyleCnt="3">
        <dgm:presLayoutVars>
          <dgm:bulletEnabled val="1"/>
        </dgm:presLayoutVars>
      </dgm:prSet>
      <dgm:spPr/>
    </dgm:pt>
    <dgm:pt modelId="{35CA7765-2206-4646-86A0-84E7A8E45D95}" type="pres">
      <dgm:prSet presAssocID="{72A73002-E5DC-4FB4-9F25-E1D6D2A2DEC7}" presName="sibTrans" presStyleCnt="0"/>
      <dgm:spPr/>
    </dgm:pt>
    <dgm:pt modelId="{D9276099-0F71-4C41-A6ED-C670F91DE067}" type="pres">
      <dgm:prSet presAssocID="{BDE03FFA-3B48-417E-93C5-B542762588AC}" presName="compositeNode" presStyleCnt="0">
        <dgm:presLayoutVars>
          <dgm:bulletEnabled val="1"/>
        </dgm:presLayoutVars>
      </dgm:prSet>
      <dgm:spPr/>
    </dgm:pt>
    <dgm:pt modelId="{67A6A4DF-1E59-6F4F-9B93-BB64379129D3}" type="pres">
      <dgm:prSet presAssocID="{BDE03FFA-3B48-417E-93C5-B542762588AC}" presName="bgRect" presStyleLbl="alignNode1" presStyleIdx="1" presStyleCnt="3"/>
      <dgm:spPr/>
    </dgm:pt>
    <dgm:pt modelId="{90F34F8C-1E62-E842-9AC2-55CA0EBECF3E}" type="pres">
      <dgm:prSet presAssocID="{FCCF2FEF-8414-4DB1-A257-A54265422EB8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EA7600F3-2A59-BE41-9B37-0C54CC84BB93}" type="pres">
      <dgm:prSet presAssocID="{BDE03FFA-3B48-417E-93C5-B542762588AC}" presName="nodeRect" presStyleLbl="alignNode1" presStyleIdx="1" presStyleCnt="3">
        <dgm:presLayoutVars>
          <dgm:bulletEnabled val="1"/>
        </dgm:presLayoutVars>
      </dgm:prSet>
      <dgm:spPr/>
    </dgm:pt>
    <dgm:pt modelId="{0AD37AE5-9BE1-174A-A7F1-845449057EBC}" type="pres">
      <dgm:prSet presAssocID="{FCCF2FEF-8414-4DB1-A257-A54265422EB8}" presName="sibTrans" presStyleCnt="0"/>
      <dgm:spPr/>
    </dgm:pt>
    <dgm:pt modelId="{DDE979F1-ED7F-5941-9040-A4AF97BB55AE}" type="pres">
      <dgm:prSet presAssocID="{64A2865E-4292-4404-97B8-48879BFFAADF}" presName="compositeNode" presStyleCnt="0">
        <dgm:presLayoutVars>
          <dgm:bulletEnabled val="1"/>
        </dgm:presLayoutVars>
      </dgm:prSet>
      <dgm:spPr/>
    </dgm:pt>
    <dgm:pt modelId="{69190E3A-0B7B-DD4F-9A3D-67649F8CD1FF}" type="pres">
      <dgm:prSet presAssocID="{64A2865E-4292-4404-97B8-48879BFFAADF}" presName="bgRect" presStyleLbl="alignNode1" presStyleIdx="2" presStyleCnt="3"/>
      <dgm:spPr/>
    </dgm:pt>
    <dgm:pt modelId="{AA2E4844-CA3D-2F43-8435-8ED6EF923659}" type="pres">
      <dgm:prSet presAssocID="{59B86CAE-7E19-4BEE-9556-1E6AFC7B4213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C3C3ADE7-4AC8-3946-A6F4-699C0E19D48E}" type="pres">
      <dgm:prSet presAssocID="{64A2865E-4292-4404-97B8-48879BFFAADF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BEBB7A06-2325-B142-8214-30440F12EF49}" type="presOf" srcId="{64A2865E-4292-4404-97B8-48879BFFAADF}" destId="{C3C3ADE7-4AC8-3946-A6F4-699C0E19D48E}" srcOrd="1" destOrd="0" presId="urn:microsoft.com/office/officeart/2016/7/layout/LinearBlockProcessNumbered"/>
    <dgm:cxn modelId="{EF8EB90F-51B3-4E55-876A-700516DB6817}" srcId="{75270F55-B407-45FE-8F35-C49F11A556D1}" destId="{6B087851-5532-4CB8-A2B8-1CA6EED383C5}" srcOrd="0" destOrd="0" parTransId="{5712CA77-F295-406C-8E07-A36DC1FB3F93}" sibTransId="{72A73002-E5DC-4FB4-9F25-E1D6D2A2DEC7}"/>
    <dgm:cxn modelId="{92BC1616-EDAB-5142-BA5F-C3AD97E02E62}" type="presOf" srcId="{6B087851-5532-4CB8-A2B8-1CA6EED383C5}" destId="{34B9723D-B972-E245-8C4B-384DC2A0678B}" srcOrd="0" destOrd="0" presId="urn:microsoft.com/office/officeart/2016/7/layout/LinearBlockProcessNumbered"/>
    <dgm:cxn modelId="{BAB99E55-4BFE-7E4E-9183-E943E2BE33C9}" type="presOf" srcId="{72A73002-E5DC-4FB4-9F25-E1D6D2A2DEC7}" destId="{9E468A73-E21B-E94F-B427-CF7802B8B0CF}" srcOrd="0" destOrd="0" presId="urn:microsoft.com/office/officeart/2016/7/layout/LinearBlockProcessNumbered"/>
    <dgm:cxn modelId="{EC00D155-4D00-684A-82FC-24455903F429}" type="presOf" srcId="{BDE03FFA-3B48-417E-93C5-B542762588AC}" destId="{67A6A4DF-1E59-6F4F-9B93-BB64379129D3}" srcOrd="0" destOrd="0" presId="urn:microsoft.com/office/officeart/2016/7/layout/LinearBlockProcessNumbered"/>
    <dgm:cxn modelId="{6EE73C9D-25E2-8A47-9588-7CEF1E196626}" type="presOf" srcId="{75270F55-B407-45FE-8F35-C49F11A556D1}" destId="{5ACBCF14-C470-2349-8B67-094B8CAD8C6A}" srcOrd="0" destOrd="0" presId="urn:microsoft.com/office/officeart/2016/7/layout/LinearBlockProcessNumbered"/>
    <dgm:cxn modelId="{0733E19F-0598-614D-8597-97DD65089614}" type="presOf" srcId="{59B86CAE-7E19-4BEE-9556-1E6AFC7B4213}" destId="{AA2E4844-CA3D-2F43-8435-8ED6EF923659}" srcOrd="0" destOrd="0" presId="urn:microsoft.com/office/officeart/2016/7/layout/LinearBlockProcessNumbered"/>
    <dgm:cxn modelId="{B01548A8-7C7D-4971-8D21-51C732D5E29D}" srcId="{75270F55-B407-45FE-8F35-C49F11A556D1}" destId="{BDE03FFA-3B48-417E-93C5-B542762588AC}" srcOrd="1" destOrd="0" parTransId="{737B5D81-15D2-4B3E-9648-053F91791E23}" sibTransId="{FCCF2FEF-8414-4DB1-A257-A54265422EB8}"/>
    <dgm:cxn modelId="{2D3BCCB5-2B69-8548-A1F4-45C0EF363841}" type="presOf" srcId="{6B087851-5532-4CB8-A2B8-1CA6EED383C5}" destId="{2B820B7A-661B-9C40-85DD-C4151DE9C62F}" srcOrd="1" destOrd="0" presId="urn:microsoft.com/office/officeart/2016/7/layout/LinearBlockProcessNumbered"/>
    <dgm:cxn modelId="{EC4BB9D0-5BEA-0C4B-8F81-A6CCE49B5FE9}" type="presOf" srcId="{64A2865E-4292-4404-97B8-48879BFFAADF}" destId="{69190E3A-0B7B-DD4F-9A3D-67649F8CD1FF}" srcOrd="0" destOrd="0" presId="urn:microsoft.com/office/officeart/2016/7/layout/LinearBlockProcessNumbered"/>
    <dgm:cxn modelId="{C40463DD-57A3-CA4B-AFA7-2A8DEFB2739F}" type="presOf" srcId="{BDE03FFA-3B48-417E-93C5-B542762588AC}" destId="{EA7600F3-2A59-BE41-9B37-0C54CC84BB93}" srcOrd="1" destOrd="0" presId="urn:microsoft.com/office/officeart/2016/7/layout/LinearBlockProcessNumbered"/>
    <dgm:cxn modelId="{C5CB57DE-A7A5-4628-B56D-A5AD559B5AD9}" srcId="{75270F55-B407-45FE-8F35-C49F11A556D1}" destId="{64A2865E-4292-4404-97B8-48879BFFAADF}" srcOrd="2" destOrd="0" parTransId="{144987A8-6FD3-49C9-BE1E-E6F1E7B8270F}" sibTransId="{59B86CAE-7E19-4BEE-9556-1E6AFC7B4213}"/>
    <dgm:cxn modelId="{797B0EED-9953-894B-BCA8-06542E6FECB9}" type="presOf" srcId="{FCCF2FEF-8414-4DB1-A257-A54265422EB8}" destId="{90F34F8C-1E62-E842-9AC2-55CA0EBECF3E}" srcOrd="0" destOrd="0" presId="urn:microsoft.com/office/officeart/2016/7/layout/LinearBlockProcessNumbered"/>
    <dgm:cxn modelId="{EBBD4A58-070F-0E47-BEEC-B96E7663519C}" type="presParOf" srcId="{5ACBCF14-C470-2349-8B67-094B8CAD8C6A}" destId="{39B9E2B0-9373-4141-AA92-C176328475B9}" srcOrd="0" destOrd="0" presId="urn:microsoft.com/office/officeart/2016/7/layout/LinearBlockProcessNumbered"/>
    <dgm:cxn modelId="{06A93ED8-F4F8-9F42-B920-CB5C65EAE92A}" type="presParOf" srcId="{39B9E2B0-9373-4141-AA92-C176328475B9}" destId="{34B9723D-B972-E245-8C4B-384DC2A0678B}" srcOrd="0" destOrd="0" presId="urn:microsoft.com/office/officeart/2016/7/layout/LinearBlockProcessNumbered"/>
    <dgm:cxn modelId="{24F7EA27-CBA0-1F43-8E57-E65BE7AD36BF}" type="presParOf" srcId="{39B9E2B0-9373-4141-AA92-C176328475B9}" destId="{9E468A73-E21B-E94F-B427-CF7802B8B0CF}" srcOrd="1" destOrd="0" presId="urn:microsoft.com/office/officeart/2016/7/layout/LinearBlockProcessNumbered"/>
    <dgm:cxn modelId="{3C3BEBA3-1A95-6D49-8123-951A28CC70CE}" type="presParOf" srcId="{39B9E2B0-9373-4141-AA92-C176328475B9}" destId="{2B820B7A-661B-9C40-85DD-C4151DE9C62F}" srcOrd="2" destOrd="0" presId="urn:microsoft.com/office/officeart/2016/7/layout/LinearBlockProcessNumbered"/>
    <dgm:cxn modelId="{BECC3307-2A53-3342-AAE8-36CFD4814EC7}" type="presParOf" srcId="{5ACBCF14-C470-2349-8B67-094B8CAD8C6A}" destId="{35CA7765-2206-4646-86A0-84E7A8E45D95}" srcOrd="1" destOrd="0" presId="urn:microsoft.com/office/officeart/2016/7/layout/LinearBlockProcessNumbered"/>
    <dgm:cxn modelId="{023A2C18-BAB5-E44B-8D45-A340E505B337}" type="presParOf" srcId="{5ACBCF14-C470-2349-8B67-094B8CAD8C6A}" destId="{D9276099-0F71-4C41-A6ED-C670F91DE067}" srcOrd="2" destOrd="0" presId="urn:microsoft.com/office/officeart/2016/7/layout/LinearBlockProcessNumbered"/>
    <dgm:cxn modelId="{FFCFEF41-2DA4-9A44-9E4F-FDAEF59C2B1F}" type="presParOf" srcId="{D9276099-0F71-4C41-A6ED-C670F91DE067}" destId="{67A6A4DF-1E59-6F4F-9B93-BB64379129D3}" srcOrd="0" destOrd="0" presId="urn:microsoft.com/office/officeart/2016/7/layout/LinearBlockProcessNumbered"/>
    <dgm:cxn modelId="{7AF145EA-41AE-4E4A-B016-21C46286DB64}" type="presParOf" srcId="{D9276099-0F71-4C41-A6ED-C670F91DE067}" destId="{90F34F8C-1E62-E842-9AC2-55CA0EBECF3E}" srcOrd="1" destOrd="0" presId="urn:microsoft.com/office/officeart/2016/7/layout/LinearBlockProcessNumbered"/>
    <dgm:cxn modelId="{0230C1FE-D943-064E-A1A7-0D9CEAF8D531}" type="presParOf" srcId="{D9276099-0F71-4C41-A6ED-C670F91DE067}" destId="{EA7600F3-2A59-BE41-9B37-0C54CC84BB93}" srcOrd="2" destOrd="0" presId="urn:microsoft.com/office/officeart/2016/7/layout/LinearBlockProcessNumbered"/>
    <dgm:cxn modelId="{7B4CF5AE-8623-AF41-AA56-4BBA4B9384C0}" type="presParOf" srcId="{5ACBCF14-C470-2349-8B67-094B8CAD8C6A}" destId="{0AD37AE5-9BE1-174A-A7F1-845449057EBC}" srcOrd="3" destOrd="0" presId="urn:microsoft.com/office/officeart/2016/7/layout/LinearBlockProcessNumbered"/>
    <dgm:cxn modelId="{B99A68ED-60D2-C842-BE92-50C5FFBBB79E}" type="presParOf" srcId="{5ACBCF14-C470-2349-8B67-094B8CAD8C6A}" destId="{DDE979F1-ED7F-5941-9040-A4AF97BB55AE}" srcOrd="4" destOrd="0" presId="urn:microsoft.com/office/officeart/2016/7/layout/LinearBlockProcessNumbered"/>
    <dgm:cxn modelId="{6B55D94C-867A-FA4B-8F86-919AB05DF74D}" type="presParOf" srcId="{DDE979F1-ED7F-5941-9040-A4AF97BB55AE}" destId="{69190E3A-0B7B-DD4F-9A3D-67649F8CD1FF}" srcOrd="0" destOrd="0" presId="urn:microsoft.com/office/officeart/2016/7/layout/LinearBlockProcessNumbered"/>
    <dgm:cxn modelId="{F0E047AB-8DA7-CA4A-AF8C-BC81EE1D953E}" type="presParOf" srcId="{DDE979F1-ED7F-5941-9040-A4AF97BB55AE}" destId="{AA2E4844-CA3D-2F43-8435-8ED6EF923659}" srcOrd="1" destOrd="0" presId="urn:microsoft.com/office/officeart/2016/7/layout/LinearBlockProcessNumbered"/>
    <dgm:cxn modelId="{F4692A87-D982-C046-8823-CE80793E86BB}" type="presParOf" srcId="{DDE979F1-ED7F-5941-9040-A4AF97BB55AE}" destId="{C3C3ADE7-4AC8-3946-A6F4-699C0E19D48E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B31799B-9EA9-4651-9147-FF2EB63E947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9868C7EB-02CE-4F1A-B57B-7210C9C12B1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Model Bias Toward Majority Class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: Models trained on imbalanced data often favor the majority class, resulting in poor predictive performance for the minority class.</a:t>
          </a:r>
        </a:p>
      </dgm:t>
    </dgm:pt>
    <dgm:pt modelId="{487EABFF-D8F2-406C-9240-9C4FB27BC20F}" type="parTrans" cxnId="{25AB8332-F473-4E30-8421-5AE0164AB9DF}">
      <dgm:prSet/>
      <dgm:spPr/>
      <dgm:t>
        <a:bodyPr/>
        <a:lstStyle/>
        <a:p>
          <a:endParaRPr lang="en-US"/>
        </a:p>
      </dgm:t>
    </dgm:pt>
    <dgm:pt modelId="{A55BDB40-8F1C-43B2-9651-D4128EBB179F}" type="sibTrans" cxnId="{25AB8332-F473-4E30-8421-5AE0164AB9DF}">
      <dgm:prSet/>
      <dgm:spPr/>
      <dgm:t>
        <a:bodyPr/>
        <a:lstStyle/>
        <a:p>
          <a:endParaRPr lang="en-US"/>
        </a:p>
      </dgm:t>
    </dgm:pt>
    <dgm:pt modelId="{8CE7F8E0-39E2-411C-9EAF-9ED72BED2BD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Resampling Techniques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: Implementing SMOTE to generate synthetic examples of the minority class, thereby balancing the dataset and reducing model bias.</a:t>
          </a:r>
        </a:p>
      </dgm:t>
    </dgm:pt>
    <dgm:pt modelId="{7809F0D1-31C3-48D3-A898-22284F33F6B9}" type="parTrans" cxnId="{AD9ECF00-DC1A-464B-AA87-713EEE496444}">
      <dgm:prSet/>
      <dgm:spPr/>
      <dgm:t>
        <a:bodyPr/>
        <a:lstStyle/>
        <a:p>
          <a:endParaRPr lang="en-US"/>
        </a:p>
      </dgm:t>
    </dgm:pt>
    <dgm:pt modelId="{173E3EB9-D4BF-49BF-9AE1-DA911FA816D7}" type="sibTrans" cxnId="{AD9ECF00-DC1A-464B-AA87-713EEE496444}">
      <dgm:prSet/>
      <dgm:spPr/>
      <dgm:t>
        <a:bodyPr/>
        <a:lstStyle/>
        <a:p>
          <a:endParaRPr lang="en-US"/>
        </a:p>
      </dgm:t>
    </dgm:pt>
    <dgm:pt modelId="{D6B7A19A-5093-4B3C-B9E0-D1013C781F8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Importance of Adjusted Metrics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: Utilizing metrics like the F1-score or Matthews correlation coefficient that are better suited for evaluating performance on imbalanced datasets.</a:t>
          </a:r>
        </a:p>
      </dgm:t>
    </dgm:pt>
    <dgm:pt modelId="{0BD4BC6B-E064-4F70-B32F-63FDC3FAC31B}" type="parTrans" cxnId="{45BAF143-AD5F-4D0D-8EFA-67218D2FC014}">
      <dgm:prSet/>
      <dgm:spPr/>
      <dgm:t>
        <a:bodyPr/>
        <a:lstStyle/>
        <a:p>
          <a:endParaRPr lang="en-US"/>
        </a:p>
      </dgm:t>
    </dgm:pt>
    <dgm:pt modelId="{264E772A-4680-4541-8B24-501B85AE5732}" type="sibTrans" cxnId="{45BAF143-AD5F-4D0D-8EFA-67218D2FC014}">
      <dgm:prSet/>
      <dgm:spPr/>
      <dgm:t>
        <a:bodyPr/>
        <a:lstStyle/>
        <a:p>
          <a:endParaRPr lang="en-US"/>
        </a:p>
      </dgm:t>
    </dgm:pt>
    <dgm:pt modelId="{5E32830D-6AEF-4CD1-B8E7-BC6C4DCDE1D2}" type="pres">
      <dgm:prSet presAssocID="{0B31799B-9EA9-4651-9147-FF2EB63E9477}" presName="root" presStyleCnt="0">
        <dgm:presLayoutVars>
          <dgm:dir/>
          <dgm:resizeHandles val="exact"/>
        </dgm:presLayoutVars>
      </dgm:prSet>
      <dgm:spPr/>
    </dgm:pt>
    <dgm:pt modelId="{6577FBA5-4F2B-40DD-BD18-919C2AB739B1}" type="pres">
      <dgm:prSet presAssocID="{9868C7EB-02CE-4F1A-B57B-7210C9C12B19}" presName="compNode" presStyleCnt="0"/>
      <dgm:spPr/>
    </dgm:pt>
    <dgm:pt modelId="{C5CE1785-AEAE-481B-872F-9AB54817AD13}" type="pres">
      <dgm:prSet presAssocID="{9868C7EB-02CE-4F1A-B57B-7210C9C12B19}" presName="bgRect" presStyleLbl="bgShp" presStyleIdx="0" presStyleCnt="3"/>
      <dgm:spPr/>
    </dgm:pt>
    <dgm:pt modelId="{CC23D240-AF44-422F-AC75-A0E16B43FB74}" type="pres">
      <dgm:prSet presAssocID="{9868C7EB-02CE-4F1A-B57B-7210C9C12B1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A76A25B7-17D4-4F84-8036-CDAA5E60A554}" type="pres">
      <dgm:prSet presAssocID="{9868C7EB-02CE-4F1A-B57B-7210C9C12B19}" presName="spaceRect" presStyleCnt="0"/>
      <dgm:spPr/>
    </dgm:pt>
    <dgm:pt modelId="{8D3A6BDF-B26F-4AB6-95FF-32E9A3F76AF5}" type="pres">
      <dgm:prSet presAssocID="{9868C7EB-02CE-4F1A-B57B-7210C9C12B19}" presName="parTx" presStyleLbl="revTx" presStyleIdx="0" presStyleCnt="3">
        <dgm:presLayoutVars>
          <dgm:chMax val="0"/>
          <dgm:chPref val="0"/>
        </dgm:presLayoutVars>
      </dgm:prSet>
      <dgm:spPr/>
    </dgm:pt>
    <dgm:pt modelId="{0A9AA320-B5F8-47FE-B05E-4DCE98F44DC1}" type="pres">
      <dgm:prSet presAssocID="{A55BDB40-8F1C-43B2-9651-D4128EBB179F}" presName="sibTrans" presStyleCnt="0"/>
      <dgm:spPr/>
    </dgm:pt>
    <dgm:pt modelId="{9690C80E-9510-44D3-BC0B-46CB2F0C5CED}" type="pres">
      <dgm:prSet presAssocID="{8CE7F8E0-39E2-411C-9EAF-9ED72BED2BDE}" presName="compNode" presStyleCnt="0"/>
      <dgm:spPr/>
    </dgm:pt>
    <dgm:pt modelId="{4C27ADF6-3168-437F-A453-ACB568AA94AA}" type="pres">
      <dgm:prSet presAssocID="{8CE7F8E0-39E2-411C-9EAF-9ED72BED2BDE}" presName="bgRect" presStyleLbl="bgShp" presStyleIdx="1" presStyleCnt="3"/>
      <dgm:spPr/>
    </dgm:pt>
    <dgm:pt modelId="{2BE0BC08-AEC6-4414-AB0D-700B680C25EC}" type="pres">
      <dgm:prSet presAssocID="{8CE7F8E0-39E2-411C-9EAF-9ED72BED2BD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FD07BDCF-285E-4BA7-8AA7-2BEF1E6B37A5}" type="pres">
      <dgm:prSet presAssocID="{8CE7F8E0-39E2-411C-9EAF-9ED72BED2BDE}" presName="spaceRect" presStyleCnt="0"/>
      <dgm:spPr/>
    </dgm:pt>
    <dgm:pt modelId="{B46C30CD-71AE-4758-BF4A-09BD25CEE9D6}" type="pres">
      <dgm:prSet presAssocID="{8CE7F8E0-39E2-411C-9EAF-9ED72BED2BDE}" presName="parTx" presStyleLbl="revTx" presStyleIdx="1" presStyleCnt="3">
        <dgm:presLayoutVars>
          <dgm:chMax val="0"/>
          <dgm:chPref val="0"/>
        </dgm:presLayoutVars>
      </dgm:prSet>
      <dgm:spPr/>
    </dgm:pt>
    <dgm:pt modelId="{63E5DBC7-7299-4CF0-BC40-AD8A6986E629}" type="pres">
      <dgm:prSet presAssocID="{173E3EB9-D4BF-49BF-9AE1-DA911FA816D7}" presName="sibTrans" presStyleCnt="0"/>
      <dgm:spPr/>
    </dgm:pt>
    <dgm:pt modelId="{B0287C2C-3CC3-4761-8F79-2C7B406545A0}" type="pres">
      <dgm:prSet presAssocID="{D6B7A19A-5093-4B3C-B9E0-D1013C781F8A}" presName="compNode" presStyleCnt="0"/>
      <dgm:spPr/>
    </dgm:pt>
    <dgm:pt modelId="{C93B91CF-9FE3-4BA7-AAA4-B6417C2389FA}" type="pres">
      <dgm:prSet presAssocID="{D6B7A19A-5093-4B3C-B9E0-D1013C781F8A}" presName="bgRect" presStyleLbl="bgShp" presStyleIdx="2" presStyleCnt="3"/>
      <dgm:spPr/>
    </dgm:pt>
    <dgm:pt modelId="{81813848-6510-4E1A-812A-257DE8360AB7}" type="pres">
      <dgm:prSet presAssocID="{D6B7A19A-5093-4B3C-B9E0-D1013C781F8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8BEB731F-BDD1-41D5-B22C-7842CB706208}" type="pres">
      <dgm:prSet presAssocID="{D6B7A19A-5093-4B3C-B9E0-D1013C781F8A}" presName="spaceRect" presStyleCnt="0"/>
      <dgm:spPr/>
    </dgm:pt>
    <dgm:pt modelId="{5073C90D-A384-48B4-8686-BBEBB2488560}" type="pres">
      <dgm:prSet presAssocID="{D6B7A19A-5093-4B3C-B9E0-D1013C781F8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D9ECF00-DC1A-464B-AA87-713EEE496444}" srcId="{0B31799B-9EA9-4651-9147-FF2EB63E9477}" destId="{8CE7F8E0-39E2-411C-9EAF-9ED72BED2BDE}" srcOrd="1" destOrd="0" parTransId="{7809F0D1-31C3-48D3-A898-22284F33F6B9}" sibTransId="{173E3EB9-D4BF-49BF-9AE1-DA911FA816D7}"/>
    <dgm:cxn modelId="{25AB8332-F473-4E30-8421-5AE0164AB9DF}" srcId="{0B31799B-9EA9-4651-9147-FF2EB63E9477}" destId="{9868C7EB-02CE-4F1A-B57B-7210C9C12B19}" srcOrd="0" destOrd="0" parTransId="{487EABFF-D8F2-406C-9240-9C4FB27BC20F}" sibTransId="{A55BDB40-8F1C-43B2-9651-D4128EBB179F}"/>
    <dgm:cxn modelId="{45BAF143-AD5F-4D0D-8EFA-67218D2FC014}" srcId="{0B31799B-9EA9-4651-9147-FF2EB63E9477}" destId="{D6B7A19A-5093-4B3C-B9E0-D1013C781F8A}" srcOrd="2" destOrd="0" parTransId="{0BD4BC6B-E064-4F70-B32F-63FDC3FAC31B}" sibTransId="{264E772A-4680-4541-8B24-501B85AE5732}"/>
    <dgm:cxn modelId="{D5A23E84-651D-D345-89B6-4DFA59218CA9}" type="presOf" srcId="{D6B7A19A-5093-4B3C-B9E0-D1013C781F8A}" destId="{5073C90D-A384-48B4-8686-BBEBB2488560}" srcOrd="0" destOrd="0" presId="urn:microsoft.com/office/officeart/2018/2/layout/IconVerticalSolidList"/>
    <dgm:cxn modelId="{8AB8B8D8-B712-9242-A1D6-1D551BBCEFCA}" type="presOf" srcId="{9868C7EB-02CE-4F1A-B57B-7210C9C12B19}" destId="{8D3A6BDF-B26F-4AB6-95FF-32E9A3F76AF5}" srcOrd="0" destOrd="0" presId="urn:microsoft.com/office/officeart/2018/2/layout/IconVerticalSolidList"/>
    <dgm:cxn modelId="{11F440F1-A106-AF43-B763-304AB9C44E69}" type="presOf" srcId="{8CE7F8E0-39E2-411C-9EAF-9ED72BED2BDE}" destId="{B46C30CD-71AE-4758-BF4A-09BD25CEE9D6}" srcOrd="0" destOrd="0" presId="urn:microsoft.com/office/officeart/2018/2/layout/IconVerticalSolidList"/>
    <dgm:cxn modelId="{52437AFB-D1FA-4E4A-AE89-4BA32B210550}" type="presOf" srcId="{0B31799B-9EA9-4651-9147-FF2EB63E9477}" destId="{5E32830D-6AEF-4CD1-B8E7-BC6C4DCDE1D2}" srcOrd="0" destOrd="0" presId="urn:microsoft.com/office/officeart/2018/2/layout/IconVerticalSolidList"/>
    <dgm:cxn modelId="{1C06E7DE-5B8B-3948-BB82-D1EB2CB5B0FF}" type="presParOf" srcId="{5E32830D-6AEF-4CD1-B8E7-BC6C4DCDE1D2}" destId="{6577FBA5-4F2B-40DD-BD18-919C2AB739B1}" srcOrd="0" destOrd="0" presId="urn:microsoft.com/office/officeart/2018/2/layout/IconVerticalSolidList"/>
    <dgm:cxn modelId="{1E141D82-5BCC-3548-97BE-715A70F37D53}" type="presParOf" srcId="{6577FBA5-4F2B-40DD-BD18-919C2AB739B1}" destId="{C5CE1785-AEAE-481B-872F-9AB54817AD13}" srcOrd="0" destOrd="0" presId="urn:microsoft.com/office/officeart/2018/2/layout/IconVerticalSolidList"/>
    <dgm:cxn modelId="{5342DAEF-8206-9949-AD90-FA2A4EF89A74}" type="presParOf" srcId="{6577FBA5-4F2B-40DD-BD18-919C2AB739B1}" destId="{CC23D240-AF44-422F-AC75-A0E16B43FB74}" srcOrd="1" destOrd="0" presId="urn:microsoft.com/office/officeart/2018/2/layout/IconVerticalSolidList"/>
    <dgm:cxn modelId="{8D409444-01E7-5842-8B79-2A1DFE64B6CD}" type="presParOf" srcId="{6577FBA5-4F2B-40DD-BD18-919C2AB739B1}" destId="{A76A25B7-17D4-4F84-8036-CDAA5E60A554}" srcOrd="2" destOrd="0" presId="urn:microsoft.com/office/officeart/2018/2/layout/IconVerticalSolidList"/>
    <dgm:cxn modelId="{8949295F-2145-0348-8FBC-248BD8E56D65}" type="presParOf" srcId="{6577FBA5-4F2B-40DD-BD18-919C2AB739B1}" destId="{8D3A6BDF-B26F-4AB6-95FF-32E9A3F76AF5}" srcOrd="3" destOrd="0" presId="urn:microsoft.com/office/officeart/2018/2/layout/IconVerticalSolidList"/>
    <dgm:cxn modelId="{B955E19C-8ED1-0348-A51C-380478AAC40C}" type="presParOf" srcId="{5E32830D-6AEF-4CD1-B8E7-BC6C4DCDE1D2}" destId="{0A9AA320-B5F8-47FE-B05E-4DCE98F44DC1}" srcOrd="1" destOrd="0" presId="urn:microsoft.com/office/officeart/2018/2/layout/IconVerticalSolidList"/>
    <dgm:cxn modelId="{A0C13D52-C861-014D-9838-3190FAC8DA0A}" type="presParOf" srcId="{5E32830D-6AEF-4CD1-B8E7-BC6C4DCDE1D2}" destId="{9690C80E-9510-44D3-BC0B-46CB2F0C5CED}" srcOrd="2" destOrd="0" presId="urn:microsoft.com/office/officeart/2018/2/layout/IconVerticalSolidList"/>
    <dgm:cxn modelId="{91172AFB-A1AF-DB42-999D-A9EAA41B30FD}" type="presParOf" srcId="{9690C80E-9510-44D3-BC0B-46CB2F0C5CED}" destId="{4C27ADF6-3168-437F-A453-ACB568AA94AA}" srcOrd="0" destOrd="0" presId="urn:microsoft.com/office/officeart/2018/2/layout/IconVerticalSolidList"/>
    <dgm:cxn modelId="{7E0E84C7-AE2F-BE40-AC1F-05543AD46B2B}" type="presParOf" srcId="{9690C80E-9510-44D3-BC0B-46CB2F0C5CED}" destId="{2BE0BC08-AEC6-4414-AB0D-700B680C25EC}" srcOrd="1" destOrd="0" presId="urn:microsoft.com/office/officeart/2018/2/layout/IconVerticalSolidList"/>
    <dgm:cxn modelId="{EA9B79A6-B9A0-074B-B2E2-99C254512646}" type="presParOf" srcId="{9690C80E-9510-44D3-BC0B-46CB2F0C5CED}" destId="{FD07BDCF-285E-4BA7-8AA7-2BEF1E6B37A5}" srcOrd="2" destOrd="0" presId="urn:microsoft.com/office/officeart/2018/2/layout/IconVerticalSolidList"/>
    <dgm:cxn modelId="{16F60D29-8C9E-2242-B7D5-2882AF479DC6}" type="presParOf" srcId="{9690C80E-9510-44D3-BC0B-46CB2F0C5CED}" destId="{B46C30CD-71AE-4758-BF4A-09BD25CEE9D6}" srcOrd="3" destOrd="0" presId="urn:microsoft.com/office/officeart/2018/2/layout/IconVerticalSolidList"/>
    <dgm:cxn modelId="{86AFA1D3-055E-2E4D-BFC9-0DE99B569F03}" type="presParOf" srcId="{5E32830D-6AEF-4CD1-B8E7-BC6C4DCDE1D2}" destId="{63E5DBC7-7299-4CF0-BC40-AD8A6986E629}" srcOrd="3" destOrd="0" presId="urn:microsoft.com/office/officeart/2018/2/layout/IconVerticalSolidList"/>
    <dgm:cxn modelId="{65CB8393-5622-2A43-87FF-EE795C990F8A}" type="presParOf" srcId="{5E32830D-6AEF-4CD1-B8E7-BC6C4DCDE1D2}" destId="{B0287C2C-3CC3-4761-8F79-2C7B406545A0}" srcOrd="4" destOrd="0" presId="urn:microsoft.com/office/officeart/2018/2/layout/IconVerticalSolidList"/>
    <dgm:cxn modelId="{DC307336-5341-7B4E-9356-17616A8E00ED}" type="presParOf" srcId="{B0287C2C-3CC3-4761-8F79-2C7B406545A0}" destId="{C93B91CF-9FE3-4BA7-AAA4-B6417C2389FA}" srcOrd="0" destOrd="0" presId="urn:microsoft.com/office/officeart/2018/2/layout/IconVerticalSolidList"/>
    <dgm:cxn modelId="{5F9B8083-3AEB-F747-9535-E997E50983F6}" type="presParOf" srcId="{B0287C2C-3CC3-4761-8F79-2C7B406545A0}" destId="{81813848-6510-4E1A-812A-257DE8360AB7}" srcOrd="1" destOrd="0" presId="urn:microsoft.com/office/officeart/2018/2/layout/IconVerticalSolidList"/>
    <dgm:cxn modelId="{9A6C34D7-674A-D34D-A19A-ECA272769A95}" type="presParOf" srcId="{B0287C2C-3CC3-4761-8F79-2C7B406545A0}" destId="{8BEB731F-BDD1-41D5-B22C-7842CB706208}" srcOrd="2" destOrd="0" presId="urn:microsoft.com/office/officeart/2018/2/layout/IconVerticalSolidList"/>
    <dgm:cxn modelId="{F038BAD2-946D-8B40-B8A2-6A891DB60B79}" type="presParOf" srcId="{B0287C2C-3CC3-4761-8F79-2C7B406545A0}" destId="{5073C90D-A384-48B4-8686-BBEBB248856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C5CEDE2B-6817-48B8-9F1B-5FB61D14BF5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5" csCatId="colorful" phldr="1"/>
      <dgm:spPr/>
      <dgm:t>
        <a:bodyPr/>
        <a:lstStyle/>
        <a:p>
          <a:endParaRPr lang="en-US"/>
        </a:p>
      </dgm:t>
    </dgm:pt>
    <dgm:pt modelId="{D69BF59A-449E-43A6-B557-885C0EC148AB}">
      <dgm:prSet/>
      <dgm:spPr/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Complexities of Language Processing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: Natural language processing (NLP) models face challenges in accurately interpreting nuances like sarcasm and idioms, leading to potential misclassification of sentiments.</a:t>
          </a:r>
        </a:p>
      </dgm:t>
    </dgm:pt>
    <dgm:pt modelId="{B26899ED-AD6A-4DF8-911D-EEB6B5A2E29B}" type="parTrans" cxnId="{ED45DE87-D366-4E7C-90E9-89A3BDB7DE70}">
      <dgm:prSet/>
      <dgm:spPr/>
      <dgm:t>
        <a:bodyPr/>
        <a:lstStyle/>
        <a:p>
          <a:endParaRPr lang="en-US"/>
        </a:p>
      </dgm:t>
    </dgm:pt>
    <dgm:pt modelId="{C4913911-838C-4A1D-99CB-ECAD59696D50}" type="sibTrans" cxnId="{ED45DE87-D366-4E7C-90E9-89A3BDB7DE70}">
      <dgm:prSet/>
      <dgm:spPr/>
      <dgm:t>
        <a:bodyPr/>
        <a:lstStyle/>
        <a:p>
          <a:endParaRPr lang="en-US"/>
        </a:p>
      </dgm:t>
    </dgm:pt>
    <dgm:pt modelId="{89291B92-4A0A-4B89-A6D0-F9B87F89DDA0}">
      <dgm:prSet/>
      <dgm:spPr/>
      <dgm:t>
        <a:bodyPr/>
        <a:lstStyle/>
        <a:p>
          <a:r>
            <a:rPr lang="en-US" b="1">
              <a:latin typeface="Times New Roman" panose="02020603050405020304" pitchFamily="18" charset="0"/>
              <a:cs typeface="Times New Roman" panose="02020603050405020304" pitchFamily="18" charset="0"/>
            </a:rPr>
            <a:t>Bias in Training Data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: Data collected from social media can be biased towards more vocal users and may not represent the sentiment of the wider public, potentially skewing the model's predictions.</a:t>
          </a:r>
        </a:p>
      </dgm:t>
    </dgm:pt>
    <dgm:pt modelId="{E9BE783B-F8E4-4EDB-8313-52703F39D614}" type="parTrans" cxnId="{D7F0B0FF-B92C-4192-B47C-688D7FE021E8}">
      <dgm:prSet/>
      <dgm:spPr/>
      <dgm:t>
        <a:bodyPr/>
        <a:lstStyle/>
        <a:p>
          <a:endParaRPr lang="en-US"/>
        </a:p>
      </dgm:t>
    </dgm:pt>
    <dgm:pt modelId="{1C91F27E-E761-43F4-9F93-1D0015C34E5C}" type="sibTrans" cxnId="{D7F0B0FF-B92C-4192-B47C-688D7FE021E8}">
      <dgm:prSet/>
      <dgm:spPr/>
      <dgm:t>
        <a:bodyPr/>
        <a:lstStyle/>
        <a:p>
          <a:endParaRPr lang="en-US"/>
        </a:p>
      </dgm:t>
    </dgm:pt>
    <dgm:pt modelId="{D33777CE-8A4B-48E5-8B33-FF102F7FCAB9}">
      <dgm:prSet/>
      <dgm:spPr/>
      <dgm:t>
        <a:bodyPr/>
        <a:lstStyle/>
        <a:p>
          <a:r>
            <a:rPr lang="en-US" b="1">
              <a:latin typeface="Times New Roman" panose="02020603050405020304" pitchFamily="18" charset="0"/>
              <a:cs typeface="Times New Roman" panose="02020603050405020304" pitchFamily="18" charset="0"/>
            </a:rPr>
            <a:t>Transparency in Model Decisions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: There's a need to ensure that the decisions made by sentiment analysis models are transparent and interpretable, allowing users to understand and trust the results.</a:t>
          </a:r>
        </a:p>
      </dgm:t>
    </dgm:pt>
    <dgm:pt modelId="{7FFB5AE4-525D-4FCE-A0AE-D699C5324E25}" type="parTrans" cxnId="{05F2AD8D-1BE7-498E-A643-9CBB6FC1D874}">
      <dgm:prSet/>
      <dgm:spPr/>
      <dgm:t>
        <a:bodyPr/>
        <a:lstStyle/>
        <a:p>
          <a:endParaRPr lang="en-US"/>
        </a:p>
      </dgm:t>
    </dgm:pt>
    <dgm:pt modelId="{A3DFFB04-DCD0-4E6F-A257-DF508A4E47AF}" type="sibTrans" cxnId="{05F2AD8D-1BE7-498E-A643-9CBB6FC1D874}">
      <dgm:prSet/>
      <dgm:spPr/>
      <dgm:t>
        <a:bodyPr/>
        <a:lstStyle/>
        <a:p>
          <a:endParaRPr lang="en-US"/>
        </a:p>
      </dgm:t>
    </dgm:pt>
    <dgm:pt modelId="{C1652EEC-91F4-4C0F-B137-5BD12050A02D}">
      <dgm:prSet/>
      <dgm:spPr/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Privacy Concerns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: Sentiment analysis of social media data must be conducted with respect for user privacy, ensuring that data is used responsibly and ethically, particularly when dealing with sensitive information.</a:t>
          </a:r>
        </a:p>
      </dgm:t>
    </dgm:pt>
    <dgm:pt modelId="{D419F77E-6A27-4183-8B37-9CEA749AF785}" type="parTrans" cxnId="{AA3AADC6-91DB-414E-A245-15949F914C95}">
      <dgm:prSet/>
      <dgm:spPr/>
      <dgm:t>
        <a:bodyPr/>
        <a:lstStyle/>
        <a:p>
          <a:endParaRPr lang="en-US"/>
        </a:p>
      </dgm:t>
    </dgm:pt>
    <dgm:pt modelId="{13689F5A-78C3-4B58-8E7C-21F4C7549435}" type="sibTrans" cxnId="{AA3AADC6-91DB-414E-A245-15949F914C95}">
      <dgm:prSet/>
      <dgm:spPr/>
      <dgm:t>
        <a:bodyPr/>
        <a:lstStyle/>
        <a:p>
          <a:endParaRPr lang="en-US"/>
        </a:p>
      </dgm:t>
    </dgm:pt>
    <dgm:pt modelId="{3182102F-02EA-4F4B-8243-E8AE8AAA9139}" type="pres">
      <dgm:prSet presAssocID="{C5CEDE2B-6817-48B8-9F1B-5FB61D14BF5D}" presName="root" presStyleCnt="0">
        <dgm:presLayoutVars>
          <dgm:dir/>
          <dgm:resizeHandles val="exact"/>
        </dgm:presLayoutVars>
      </dgm:prSet>
      <dgm:spPr/>
    </dgm:pt>
    <dgm:pt modelId="{F2331535-0BD5-4820-8D78-1DD8485C05FB}" type="pres">
      <dgm:prSet presAssocID="{C5CEDE2B-6817-48B8-9F1B-5FB61D14BF5D}" presName="container" presStyleCnt="0">
        <dgm:presLayoutVars>
          <dgm:dir/>
          <dgm:resizeHandles val="exact"/>
        </dgm:presLayoutVars>
      </dgm:prSet>
      <dgm:spPr/>
    </dgm:pt>
    <dgm:pt modelId="{B1745859-2CE8-460D-814C-122B88AE2B75}" type="pres">
      <dgm:prSet presAssocID="{D69BF59A-449E-43A6-B557-885C0EC148AB}" presName="compNode" presStyleCnt="0"/>
      <dgm:spPr/>
    </dgm:pt>
    <dgm:pt modelId="{A06C7911-8510-4136-A7D4-C6559394E4EF}" type="pres">
      <dgm:prSet presAssocID="{D69BF59A-449E-43A6-B557-885C0EC148AB}" presName="iconBgRect" presStyleLbl="bgShp" presStyleIdx="0" presStyleCnt="4"/>
      <dgm:spPr/>
    </dgm:pt>
    <dgm:pt modelId="{645978C5-479A-4AFF-8805-7D920FA6CF78}" type="pres">
      <dgm:prSet presAssocID="{D69BF59A-449E-43A6-B557-885C0EC148A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846AE630-CE17-496D-B45E-7107E78CE1C4}" type="pres">
      <dgm:prSet presAssocID="{D69BF59A-449E-43A6-B557-885C0EC148AB}" presName="spaceRect" presStyleCnt="0"/>
      <dgm:spPr/>
    </dgm:pt>
    <dgm:pt modelId="{4F78396D-B05C-4F62-BFAF-DC5F60FBE55A}" type="pres">
      <dgm:prSet presAssocID="{D69BF59A-449E-43A6-B557-885C0EC148AB}" presName="textRect" presStyleLbl="revTx" presStyleIdx="0" presStyleCnt="4">
        <dgm:presLayoutVars>
          <dgm:chMax val="1"/>
          <dgm:chPref val="1"/>
        </dgm:presLayoutVars>
      </dgm:prSet>
      <dgm:spPr/>
    </dgm:pt>
    <dgm:pt modelId="{8FAA06FE-1154-4EF9-874A-227759BEE533}" type="pres">
      <dgm:prSet presAssocID="{C4913911-838C-4A1D-99CB-ECAD59696D50}" presName="sibTrans" presStyleLbl="sibTrans2D1" presStyleIdx="0" presStyleCnt="0"/>
      <dgm:spPr/>
    </dgm:pt>
    <dgm:pt modelId="{06B48D7C-A80E-4D58-ADBA-F8643322FF01}" type="pres">
      <dgm:prSet presAssocID="{89291B92-4A0A-4B89-A6D0-F9B87F89DDA0}" presName="compNode" presStyleCnt="0"/>
      <dgm:spPr/>
    </dgm:pt>
    <dgm:pt modelId="{DC86095C-88C0-46C9-9605-803911C66FA7}" type="pres">
      <dgm:prSet presAssocID="{89291B92-4A0A-4B89-A6D0-F9B87F89DDA0}" presName="iconBgRect" presStyleLbl="bgShp" presStyleIdx="1" presStyleCnt="4"/>
      <dgm:spPr/>
    </dgm:pt>
    <dgm:pt modelId="{1E0B05B7-2E5C-4594-A225-EB096575D582}" type="pres">
      <dgm:prSet presAssocID="{89291B92-4A0A-4B89-A6D0-F9B87F89DDA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DC392B02-5577-4CFC-8026-CD281525DB7C}" type="pres">
      <dgm:prSet presAssocID="{89291B92-4A0A-4B89-A6D0-F9B87F89DDA0}" presName="spaceRect" presStyleCnt="0"/>
      <dgm:spPr/>
    </dgm:pt>
    <dgm:pt modelId="{53636394-111A-4261-BCFB-B12D5151C51A}" type="pres">
      <dgm:prSet presAssocID="{89291B92-4A0A-4B89-A6D0-F9B87F89DDA0}" presName="textRect" presStyleLbl="revTx" presStyleIdx="1" presStyleCnt="4">
        <dgm:presLayoutVars>
          <dgm:chMax val="1"/>
          <dgm:chPref val="1"/>
        </dgm:presLayoutVars>
      </dgm:prSet>
      <dgm:spPr/>
    </dgm:pt>
    <dgm:pt modelId="{45ADEB02-67B2-4D63-BE7B-14A9CAEB570B}" type="pres">
      <dgm:prSet presAssocID="{1C91F27E-E761-43F4-9F93-1D0015C34E5C}" presName="sibTrans" presStyleLbl="sibTrans2D1" presStyleIdx="0" presStyleCnt="0"/>
      <dgm:spPr/>
    </dgm:pt>
    <dgm:pt modelId="{CA525E42-46C7-4382-ACDB-8850B4F330EA}" type="pres">
      <dgm:prSet presAssocID="{D33777CE-8A4B-48E5-8B33-FF102F7FCAB9}" presName="compNode" presStyleCnt="0"/>
      <dgm:spPr/>
    </dgm:pt>
    <dgm:pt modelId="{11153BEE-DD11-4766-9CDF-4C389043583A}" type="pres">
      <dgm:prSet presAssocID="{D33777CE-8A4B-48E5-8B33-FF102F7FCAB9}" presName="iconBgRect" presStyleLbl="bgShp" presStyleIdx="2" presStyleCnt="4"/>
      <dgm:spPr/>
    </dgm:pt>
    <dgm:pt modelId="{9701064B-7B88-477C-9525-460C4B83E811}" type="pres">
      <dgm:prSet presAssocID="{D33777CE-8A4B-48E5-8B33-FF102F7FCAB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FF0C0EEF-9A7F-4FCE-AA85-7F89AED9CAA0}" type="pres">
      <dgm:prSet presAssocID="{D33777CE-8A4B-48E5-8B33-FF102F7FCAB9}" presName="spaceRect" presStyleCnt="0"/>
      <dgm:spPr/>
    </dgm:pt>
    <dgm:pt modelId="{50FBA89D-E428-4A2F-A4BA-E23CDEFACEB2}" type="pres">
      <dgm:prSet presAssocID="{D33777CE-8A4B-48E5-8B33-FF102F7FCAB9}" presName="textRect" presStyleLbl="revTx" presStyleIdx="2" presStyleCnt="4">
        <dgm:presLayoutVars>
          <dgm:chMax val="1"/>
          <dgm:chPref val="1"/>
        </dgm:presLayoutVars>
      </dgm:prSet>
      <dgm:spPr/>
    </dgm:pt>
    <dgm:pt modelId="{70BE6CD2-E033-4D83-BBDC-F5387D627443}" type="pres">
      <dgm:prSet presAssocID="{A3DFFB04-DCD0-4E6F-A257-DF508A4E47AF}" presName="sibTrans" presStyleLbl="sibTrans2D1" presStyleIdx="0" presStyleCnt="0"/>
      <dgm:spPr/>
    </dgm:pt>
    <dgm:pt modelId="{521FE40C-5D4A-4087-88A2-08FBE50A2ACB}" type="pres">
      <dgm:prSet presAssocID="{C1652EEC-91F4-4C0F-B137-5BD12050A02D}" presName="compNode" presStyleCnt="0"/>
      <dgm:spPr/>
    </dgm:pt>
    <dgm:pt modelId="{A9AE25BA-1652-487D-8BAC-929A1525CE44}" type="pres">
      <dgm:prSet presAssocID="{C1652EEC-91F4-4C0F-B137-5BD12050A02D}" presName="iconBgRect" presStyleLbl="bgShp" presStyleIdx="3" presStyleCnt="4"/>
      <dgm:spPr/>
    </dgm:pt>
    <dgm:pt modelId="{6E4DDB9E-AD80-43E8-9E87-1DC5300B5708}" type="pres">
      <dgm:prSet presAssocID="{C1652EEC-91F4-4C0F-B137-5BD12050A02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477E9A09-6B9E-4B22-B200-EF6671796765}" type="pres">
      <dgm:prSet presAssocID="{C1652EEC-91F4-4C0F-B137-5BD12050A02D}" presName="spaceRect" presStyleCnt="0"/>
      <dgm:spPr/>
    </dgm:pt>
    <dgm:pt modelId="{63BDCBE6-812C-4A40-89CB-20358EF6A8DB}" type="pres">
      <dgm:prSet presAssocID="{C1652EEC-91F4-4C0F-B137-5BD12050A02D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6CB3506-F32D-564D-B682-A37B6B0360E1}" type="presOf" srcId="{C4913911-838C-4A1D-99CB-ECAD59696D50}" destId="{8FAA06FE-1154-4EF9-874A-227759BEE533}" srcOrd="0" destOrd="0" presId="urn:microsoft.com/office/officeart/2018/2/layout/IconCircleList"/>
    <dgm:cxn modelId="{498D1820-8F36-064E-8A7B-1C6D066E0781}" type="presOf" srcId="{C5CEDE2B-6817-48B8-9F1B-5FB61D14BF5D}" destId="{3182102F-02EA-4F4B-8243-E8AE8AAA9139}" srcOrd="0" destOrd="0" presId="urn:microsoft.com/office/officeart/2018/2/layout/IconCircleList"/>
    <dgm:cxn modelId="{4300EB32-0751-2544-A7A2-2F03E91493AD}" type="presOf" srcId="{C1652EEC-91F4-4C0F-B137-5BD12050A02D}" destId="{63BDCBE6-812C-4A40-89CB-20358EF6A8DB}" srcOrd="0" destOrd="0" presId="urn:microsoft.com/office/officeart/2018/2/layout/IconCircleList"/>
    <dgm:cxn modelId="{ED45DE87-D366-4E7C-90E9-89A3BDB7DE70}" srcId="{C5CEDE2B-6817-48B8-9F1B-5FB61D14BF5D}" destId="{D69BF59A-449E-43A6-B557-885C0EC148AB}" srcOrd="0" destOrd="0" parTransId="{B26899ED-AD6A-4DF8-911D-EEB6B5A2E29B}" sibTransId="{C4913911-838C-4A1D-99CB-ECAD59696D50}"/>
    <dgm:cxn modelId="{13AA5F8A-4C09-B049-85DA-ED2E3BBA5D38}" type="presOf" srcId="{1C91F27E-E761-43F4-9F93-1D0015C34E5C}" destId="{45ADEB02-67B2-4D63-BE7B-14A9CAEB570B}" srcOrd="0" destOrd="0" presId="urn:microsoft.com/office/officeart/2018/2/layout/IconCircleList"/>
    <dgm:cxn modelId="{05F2AD8D-1BE7-498E-A643-9CBB6FC1D874}" srcId="{C5CEDE2B-6817-48B8-9F1B-5FB61D14BF5D}" destId="{D33777CE-8A4B-48E5-8B33-FF102F7FCAB9}" srcOrd="2" destOrd="0" parTransId="{7FFB5AE4-525D-4FCE-A0AE-D699C5324E25}" sibTransId="{A3DFFB04-DCD0-4E6F-A257-DF508A4E47AF}"/>
    <dgm:cxn modelId="{E3730492-7F6E-1645-8628-26C41DBFDBEB}" type="presOf" srcId="{D69BF59A-449E-43A6-B557-885C0EC148AB}" destId="{4F78396D-B05C-4F62-BFAF-DC5F60FBE55A}" srcOrd="0" destOrd="0" presId="urn:microsoft.com/office/officeart/2018/2/layout/IconCircleList"/>
    <dgm:cxn modelId="{4ABFB3A0-19E0-E045-B68F-56A8E963D5C7}" type="presOf" srcId="{D33777CE-8A4B-48E5-8B33-FF102F7FCAB9}" destId="{50FBA89D-E428-4A2F-A4BA-E23CDEFACEB2}" srcOrd="0" destOrd="0" presId="urn:microsoft.com/office/officeart/2018/2/layout/IconCircleList"/>
    <dgm:cxn modelId="{C62AECA6-BA05-7644-B0B7-B1775FA984D3}" type="presOf" srcId="{A3DFFB04-DCD0-4E6F-A257-DF508A4E47AF}" destId="{70BE6CD2-E033-4D83-BBDC-F5387D627443}" srcOrd="0" destOrd="0" presId="urn:microsoft.com/office/officeart/2018/2/layout/IconCircleList"/>
    <dgm:cxn modelId="{AA3AADC6-91DB-414E-A245-15949F914C95}" srcId="{C5CEDE2B-6817-48B8-9F1B-5FB61D14BF5D}" destId="{C1652EEC-91F4-4C0F-B137-5BD12050A02D}" srcOrd="3" destOrd="0" parTransId="{D419F77E-6A27-4183-8B37-9CEA749AF785}" sibTransId="{13689F5A-78C3-4B58-8E7C-21F4C7549435}"/>
    <dgm:cxn modelId="{5D80D0C7-4A18-5940-A764-14E323BEB3B6}" type="presOf" srcId="{89291B92-4A0A-4B89-A6D0-F9B87F89DDA0}" destId="{53636394-111A-4261-BCFB-B12D5151C51A}" srcOrd="0" destOrd="0" presId="urn:microsoft.com/office/officeart/2018/2/layout/IconCircleList"/>
    <dgm:cxn modelId="{D7F0B0FF-B92C-4192-B47C-688D7FE021E8}" srcId="{C5CEDE2B-6817-48B8-9F1B-5FB61D14BF5D}" destId="{89291B92-4A0A-4B89-A6D0-F9B87F89DDA0}" srcOrd="1" destOrd="0" parTransId="{E9BE783B-F8E4-4EDB-8313-52703F39D614}" sibTransId="{1C91F27E-E761-43F4-9F93-1D0015C34E5C}"/>
    <dgm:cxn modelId="{647D19B8-F28F-FC4B-8526-3273E53219B0}" type="presParOf" srcId="{3182102F-02EA-4F4B-8243-E8AE8AAA9139}" destId="{F2331535-0BD5-4820-8D78-1DD8485C05FB}" srcOrd="0" destOrd="0" presId="urn:microsoft.com/office/officeart/2018/2/layout/IconCircleList"/>
    <dgm:cxn modelId="{B5F31FD7-57C2-DE49-A956-F2302EB01B5E}" type="presParOf" srcId="{F2331535-0BD5-4820-8D78-1DD8485C05FB}" destId="{B1745859-2CE8-460D-814C-122B88AE2B75}" srcOrd="0" destOrd="0" presId="urn:microsoft.com/office/officeart/2018/2/layout/IconCircleList"/>
    <dgm:cxn modelId="{B72AFF05-111C-434C-AB24-7AC9DCFAB681}" type="presParOf" srcId="{B1745859-2CE8-460D-814C-122B88AE2B75}" destId="{A06C7911-8510-4136-A7D4-C6559394E4EF}" srcOrd="0" destOrd="0" presId="urn:microsoft.com/office/officeart/2018/2/layout/IconCircleList"/>
    <dgm:cxn modelId="{146ADCE2-C492-9846-9E96-CA7CDA236109}" type="presParOf" srcId="{B1745859-2CE8-460D-814C-122B88AE2B75}" destId="{645978C5-479A-4AFF-8805-7D920FA6CF78}" srcOrd="1" destOrd="0" presId="urn:microsoft.com/office/officeart/2018/2/layout/IconCircleList"/>
    <dgm:cxn modelId="{65D6A958-E0E3-3C42-B76D-95857461DB48}" type="presParOf" srcId="{B1745859-2CE8-460D-814C-122B88AE2B75}" destId="{846AE630-CE17-496D-B45E-7107E78CE1C4}" srcOrd="2" destOrd="0" presId="urn:microsoft.com/office/officeart/2018/2/layout/IconCircleList"/>
    <dgm:cxn modelId="{BA33A01F-343F-B04B-B8DA-F71C99A22736}" type="presParOf" srcId="{B1745859-2CE8-460D-814C-122B88AE2B75}" destId="{4F78396D-B05C-4F62-BFAF-DC5F60FBE55A}" srcOrd="3" destOrd="0" presId="urn:microsoft.com/office/officeart/2018/2/layout/IconCircleList"/>
    <dgm:cxn modelId="{7C9B4B8F-920C-BC49-AA16-D10FCB1CF83A}" type="presParOf" srcId="{F2331535-0BD5-4820-8D78-1DD8485C05FB}" destId="{8FAA06FE-1154-4EF9-874A-227759BEE533}" srcOrd="1" destOrd="0" presId="urn:microsoft.com/office/officeart/2018/2/layout/IconCircleList"/>
    <dgm:cxn modelId="{5572103D-E58D-7540-8D99-3D319317493B}" type="presParOf" srcId="{F2331535-0BD5-4820-8D78-1DD8485C05FB}" destId="{06B48D7C-A80E-4D58-ADBA-F8643322FF01}" srcOrd="2" destOrd="0" presId="urn:microsoft.com/office/officeart/2018/2/layout/IconCircleList"/>
    <dgm:cxn modelId="{804EFA42-2CA1-594A-93CA-EDE4132FAF70}" type="presParOf" srcId="{06B48D7C-A80E-4D58-ADBA-F8643322FF01}" destId="{DC86095C-88C0-46C9-9605-803911C66FA7}" srcOrd="0" destOrd="0" presId="urn:microsoft.com/office/officeart/2018/2/layout/IconCircleList"/>
    <dgm:cxn modelId="{73A404A0-CA79-0D4E-9828-763965C72DC5}" type="presParOf" srcId="{06B48D7C-A80E-4D58-ADBA-F8643322FF01}" destId="{1E0B05B7-2E5C-4594-A225-EB096575D582}" srcOrd="1" destOrd="0" presId="urn:microsoft.com/office/officeart/2018/2/layout/IconCircleList"/>
    <dgm:cxn modelId="{84532BD5-79F6-964C-8600-073A68297C09}" type="presParOf" srcId="{06B48D7C-A80E-4D58-ADBA-F8643322FF01}" destId="{DC392B02-5577-4CFC-8026-CD281525DB7C}" srcOrd="2" destOrd="0" presId="urn:microsoft.com/office/officeart/2018/2/layout/IconCircleList"/>
    <dgm:cxn modelId="{32CF6B0C-105D-FE4F-A799-6EDDB921C777}" type="presParOf" srcId="{06B48D7C-A80E-4D58-ADBA-F8643322FF01}" destId="{53636394-111A-4261-BCFB-B12D5151C51A}" srcOrd="3" destOrd="0" presId="urn:microsoft.com/office/officeart/2018/2/layout/IconCircleList"/>
    <dgm:cxn modelId="{3B4776B7-D6D5-DA4C-929F-25C787D3204E}" type="presParOf" srcId="{F2331535-0BD5-4820-8D78-1DD8485C05FB}" destId="{45ADEB02-67B2-4D63-BE7B-14A9CAEB570B}" srcOrd="3" destOrd="0" presId="urn:microsoft.com/office/officeart/2018/2/layout/IconCircleList"/>
    <dgm:cxn modelId="{1080348B-7BCA-4C45-AA11-FB91615479D0}" type="presParOf" srcId="{F2331535-0BD5-4820-8D78-1DD8485C05FB}" destId="{CA525E42-46C7-4382-ACDB-8850B4F330EA}" srcOrd="4" destOrd="0" presId="urn:microsoft.com/office/officeart/2018/2/layout/IconCircleList"/>
    <dgm:cxn modelId="{DF19E902-5838-6342-9906-B915C294CD3C}" type="presParOf" srcId="{CA525E42-46C7-4382-ACDB-8850B4F330EA}" destId="{11153BEE-DD11-4766-9CDF-4C389043583A}" srcOrd="0" destOrd="0" presId="urn:microsoft.com/office/officeart/2018/2/layout/IconCircleList"/>
    <dgm:cxn modelId="{BBB05535-2714-5741-91D2-C739C5D4D371}" type="presParOf" srcId="{CA525E42-46C7-4382-ACDB-8850B4F330EA}" destId="{9701064B-7B88-477C-9525-460C4B83E811}" srcOrd="1" destOrd="0" presId="urn:microsoft.com/office/officeart/2018/2/layout/IconCircleList"/>
    <dgm:cxn modelId="{75C78905-C846-7D41-BAEA-D5005BC4D938}" type="presParOf" srcId="{CA525E42-46C7-4382-ACDB-8850B4F330EA}" destId="{FF0C0EEF-9A7F-4FCE-AA85-7F89AED9CAA0}" srcOrd="2" destOrd="0" presId="urn:microsoft.com/office/officeart/2018/2/layout/IconCircleList"/>
    <dgm:cxn modelId="{C6C74F1B-8F58-2E4A-9A63-A43BCDF1C3BD}" type="presParOf" srcId="{CA525E42-46C7-4382-ACDB-8850B4F330EA}" destId="{50FBA89D-E428-4A2F-A4BA-E23CDEFACEB2}" srcOrd="3" destOrd="0" presId="urn:microsoft.com/office/officeart/2018/2/layout/IconCircleList"/>
    <dgm:cxn modelId="{E2DB7B54-53E7-3B4E-B323-FBF013B4048E}" type="presParOf" srcId="{F2331535-0BD5-4820-8D78-1DD8485C05FB}" destId="{70BE6CD2-E033-4D83-BBDC-F5387D627443}" srcOrd="5" destOrd="0" presId="urn:microsoft.com/office/officeart/2018/2/layout/IconCircleList"/>
    <dgm:cxn modelId="{77CB6638-8D19-1F41-BA14-8C4D2224D49B}" type="presParOf" srcId="{F2331535-0BD5-4820-8D78-1DD8485C05FB}" destId="{521FE40C-5D4A-4087-88A2-08FBE50A2ACB}" srcOrd="6" destOrd="0" presId="urn:microsoft.com/office/officeart/2018/2/layout/IconCircleList"/>
    <dgm:cxn modelId="{DB0CF5CC-8832-D042-A6A0-A2733762B324}" type="presParOf" srcId="{521FE40C-5D4A-4087-88A2-08FBE50A2ACB}" destId="{A9AE25BA-1652-487D-8BAC-929A1525CE44}" srcOrd="0" destOrd="0" presId="urn:microsoft.com/office/officeart/2018/2/layout/IconCircleList"/>
    <dgm:cxn modelId="{FAF6EC97-4074-8142-B919-F9C6C53702A8}" type="presParOf" srcId="{521FE40C-5D4A-4087-88A2-08FBE50A2ACB}" destId="{6E4DDB9E-AD80-43E8-9E87-1DC5300B5708}" srcOrd="1" destOrd="0" presId="urn:microsoft.com/office/officeart/2018/2/layout/IconCircleList"/>
    <dgm:cxn modelId="{0E74F60E-9E24-8746-8256-BF9FC3D7B38E}" type="presParOf" srcId="{521FE40C-5D4A-4087-88A2-08FBE50A2ACB}" destId="{477E9A09-6B9E-4B22-B200-EF6671796765}" srcOrd="2" destOrd="0" presId="urn:microsoft.com/office/officeart/2018/2/layout/IconCircleList"/>
    <dgm:cxn modelId="{694D2B7B-AD3B-B342-9992-3E7B984514B2}" type="presParOf" srcId="{521FE40C-5D4A-4087-88A2-08FBE50A2ACB}" destId="{63BDCBE6-812C-4A40-89CB-20358EF6A8DB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7C62D5BD-1FFF-41A9-BEF7-3823BD58CF5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2D677945-7BB0-44ED-AA2E-8FAFD8389389}">
      <dgm:prSet/>
      <dgm:spPr/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Current Achievements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: Successfully preprocessed the dataset, developed a logistic regression model achieving ~79.5% accuracy, and conducted initial optimization attempts.</a:t>
          </a:r>
        </a:p>
      </dgm:t>
    </dgm:pt>
    <dgm:pt modelId="{C46F84B7-02AE-4A6B-BA0B-8E24700B45E3}" type="parTrans" cxnId="{72D90CC6-DCC5-4559-8865-66B3314A7C77}">
      <dgm:prSet/>
      <dgm:spPr/>
      <dgm:t>
        <a:bodyPr/>
        <a:lstStyle/>
        <a:p>
          <a:endParaRPr lang="en-US"/>
        </a:p>
      </dgm:t>
    </dgm:pt>
    <dgm:pt modelId="{72DB8396-1C43-4137-A84B-8E413888CA54}" type="sibTrans" cxnId="{72D90CC6-DCC5-4559-8865-66B3314A7C77}">
      <dgm:prSet/>
      <dgm:spPr/>
      <dgm:t>
        <a:bodyPr/>
        <a:lstStyle/>
        <a:p>
          <a:endParaRPr lang="en-US"/>
        </a:p>
      </dgm:t>
    </dgm:pt>
    <dgm:pt modelId="{7E1B3BE0-2B3A-4123-BFE2-AEED5773989B}">
      <dgm:prSet/>
      <dgm:spPr/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Future Directions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: Plan to explore SVM and LSTM models for potential performance improvements, undertake advanced feature engineering, and apply more sophisticated optimization techniques.</a:t>
          </a:r>
        </a:p>
      </dgm:t>
    </dgm:pt>
    <dgm:pt modelId="{E0307486-925D-4D87-9E49-578396490A73}" type="parTrans" cxnId="{82543EBA-1B6D-4228-BE28-7986EDF292E3}">
      <dgm:prSet/>
      <dgm:spPr/>
      <dgm:t>
        <a:bodyPr/>
        <a:lstStyle/>
        <a:p>
          <a:endParaRPr lang="en-US"/>
        </a:p>
      </dgm:t>
    </dgm:pt>
    <dgm:pt modelId="{39102014-8B46-46C6-B628-0C71937E1781}" type="sibTrans" cxnId="{82543EBA-1B6D-4228-BE28-7986EDF292E3}">
      <dgm:prSet/>
      <dgm:spPr/>
      <dgm:t>
        <a:bodyPr/>
        <a:lstStyle/>
        <a:p>
          <a:endParaRPr lang="en-US"/>
        </a:p>
      </dgm:t>
    </dgm:pt>
    <dgm:pt modelId="{F8BD041E-A65E-4540-BC6F-F78A21C72C19}">
      <dgm:prSet/>
      <dgm:spPr/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Project Goals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: Finalize model comparisons, optimize performance, and produce a comprehensive analysis with actionable recommendations for utilizing sentiment analysis in airline service improvement.</a:t>
          </a:r>
        </a:p>
      </dgm:t>
    </dgm:pt>
    <dgm:pt modelId="{165ECA7B-EA97-4ADB-BC7E-948F59140F92}" type="parTrans" cxnId="{6D66CF28-2DCB-45AC-8715-C9EA6424DC03}">
      <dgm:prSet/>
      <dgm:spPr/>
      <dgm:t>
        <a:bodyPr/>
        <a:lstStyle/>
        <a:p>
          <a:endParaRPr lang="en-US"/>
        </a:p>
      </dgm:t>
    </dgm:pt>
    <dgm:pt modelId="{67E4F04F-B316-4663-BDB1-421D4EE6AA8D}" type="sibTrans" cxnId="{6D66CF28-2DCB-45AC-8715-C9EA6424DC03}">
      <dgm:prSet/>
      <dgm:spPr/>
      <dgm:t>
        <a:bodyPr/>
        <a:lstStyle/>
        <a:p>
          <a:endParaRPr lang="en-US"/>
        </a:p>
      </dgm:t>
    </dgm:pt>
    <dgm:pt modelId="{D7BAD27B-A674-4207-92AB-9E2FF530A5CF}" type="pres">
      <dgm:prSet presAssocID="{7C62D5BD-1FFF-41A9-BEF7-3823BD58CF5F}" presName="root" presStyleCnt="0">
        <dgm:presLayoutVars>
          <dgm:dir/>
          <dgm:resizeHandles val="exact"/>
        </dgm:presLayoutVars>
      </dgm:prSet>
      <dgm:spPr/>
    </dgm:pt>
    <dgm:pt modelId="{3989BEE2-22EB-4D88-B13E-509E74E6CA12}" type="pres">
      <dgm:prSet presAssocID="{2D677945-7BB0-44ED-AA2E-8FAFD8389389}" presName="compNode" presStyleCnt="0"/>
      <dgm:spPr/>
    </dgm:pt>
    <dgm:pt modelId="{837CE4FB-F4E0-4D81-A922-4337328A33ED}" type="pres">
      <dgm:prSet presAssocID="{2D677945-7BB0-44ED-AA2E-8FAFD8389389}" presName="bgRect" presStyleLbl="bgShp" presStyleIdx="0" presStyleCnt="3"/>
      <dgm:spPr/>
    </dgm:pt>
    <dgm:pt modelId="{2BCA4B41-21D1-420F-A7F4-2A7DEF6FAFC8}" type="pres">
      <dgm:prSet presAssocID="{2D677945-7BB0-44ED-AA2E-8FAFD838938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r"/>
        </a:ext>
      </dgm:extLst>
    </dgm:pt>
    <dgm:pt modelId="{42F3EC55-6D18-4D46-8FEE-E686F0123AC5}" type="pres">
      <dgm:prSet presAssocID="{2D677945-7BB0-44ED-AA2E-8FAFD8389389}" presName="spaceRect" presStyleCnt="0"/>
      <dgm:spPr/>
    </dgm:pt>
    <dgm:pt modelId="{19E10DA2-5947-4480-B550-649EB51663D1}" type="pres">
      <dgm:prSet presAssocID="{2D677945-7BB0-44ED-AA2E-8FAFD8389389}" presName="parTx" presStyleLbl="revTx" presStyleIdx="0" presStyleCnt="3">
        <dgm:presLayoutVars>
          <dgm:chMax val="0"/>
          <dgm:chPref val="0"/>
        </dgm:presLayoutVars>
      </dgm:prSet>
      <dgm:spPr/>
    </dgm:pt>
    <dgm:pt modelId="{E41B562C-7F6E-4B3F-96C4-59F53E9ED010}" type="pres">
      <dgm:prSet presAssocID="{72DB8396-1C43-4137-A84B-8E413888CA54}" presName="sibTrans" presStyleCnt="0"/>
      <dgm:spPr/>
    </dgm:pt>
    <dgm:pt modelId="{311C610C-87E1-4812-87EF-838718815D72}" type="pres">
      <dgm:prSet presAssocID="{7E1B3BE0-2B3A-4123-BFE2-AEED5773989B}" presName="compNode" presStyleCnt="0"/>
      <dgm:spPr/>
    </dgm:pt>
    <dgm:pt modelId="{EE395730-0E82-4184-848D-EA91E4704150}" type="pres">
      <dgm:prSet presAssocID="{7E1B3BE0-2B3A-4123-BFE2-AEED5773989B}" presName="bgRect" presStyleLbl="bgShp" presStyleIdx="1" presStyleCnt="3"/>
      <dgm:spPr/>
    </dgm:pt>
    <dgm:pt modelId="{9BEE9311-17F9-4D8B-B1B5-2E780DB217D8}" type="pres">
      <dgm:prSet presAssocID="{7E1B3BE0-2B3A-4123-BFE2-AEED5773989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610DE925-EFFD-4020-BF9F-5270BA1EBB9B}" type="pres">
      <dgm:prSet presAssocID="{7E1B3BE0-2B3A-4123-BFE2-AEED5773989B}" presName="spaceRect" presStyleCnt="0"/>
      <dgm:spPr/>
    </dgm:pt>
    <dgm:pt modelId="{CECF1B47-A83F-41F3-B7C2-EA81DB665F07}" type="pres">
      <dgm:prSet presAssocID="{7E1B3BE0-2B3A-4123-BFE2-AEED5773989B}" presName="parTx" presStyleLbl="revTx" presStyleIdx="1" presStyleCnt="3">
        <dgm:presLayoutVars>
          <dgm:chMax val="0"/>
          <dgm:chPref val="0"/>
        </dgm:presLayoutVars>
      </dgm:prSet>
      <dgm:spPr/>
    </dgm:pt>
    <dgm:pt modelId="{78D73747-EB92-4C6E-825D-BDF456D069E3}" type="pres">
      <dgm:prSet presAssocID="{39102014-8B46-46C6-B628-0C71937E1781}" presName="sibTrans" presStyleCnt="0"/>
      <dgm:spPr/>
    </dgm:pt>
    <dgm:pt modelId="{D962A377-7F8D-401F-8F76-8AA283252579}" type="pres">
      <dgm:prSet presAssocID="{F8BD041E-A65E-4540-BC6F-F78A21C72C19}" presName="compNode" presStyleCnt="0"/>
      <dgm:spPr/>
    </dgm:pt>
    <dgm:pt modelId="{BF33EFAF-1318-486B-864C-BA9C98770AF4}" type="pres">
      <dgm:prSet presAssocID="{F8BD041E-A65E-4540-BC6F-F78A21C72C19}" presName="bgRect" presStyleLbl="bgShp" presStyleIdx="2" presStyleCnt="3"/>
      <dgm:spPr/>
    </dgm:pt>
    <dgm:pt modelId="{786E36A5-5BD0-4353-9110-2896364D43CD}" type="pres">
      <dgm:prSet presAssocID="{F8BD041E-A65E-4540-BC6F-F78A21C72C1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9E201A65-0794-48A4-A1DB-6DBA5307DC1A}" type="pres">
      <dgm:prSet presAssocID="{F8BD041E-A65E-4540-BC6F-F78A21C72C19}" presName="spaceRect" presStyleCnt="0"/>
      <dgm:spPr/>
    </dgm:pt>
    <dgm:pt modelId="{B53F8F75-B72A-4259-B69B-CEF1AA966C22}" type="pres">
      <dgm:prSet presAssocID="{F8BD041E-A65E-4540-BC6F-F78A21C72C1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415DC00-5A73-4896-BB85-D77DC3719A44}" type="presOf" srcId="{2D677945-7BB0-44ED-AA2E-8FAFD8389389}" destId="{19E10DA2-5947-4480-B550-649EB51663D1}" srcOrd="0" destOrd="0" presId="urn:microsoft.com/office/officeart/2018/2/layout/IconVerticalSolidList"/>
    <dgm:cxn modelId="{8AF11117-A02B-4588-8155-36343A861018}" type="presOf" srcId="{F8BD041E-A65E-4540-BC6F-F78A21C72C19}" destId="{B53F8F75-B72A-4259-B69B-CEF1AA966C22}" srcOrd="0" destOrd="0" presId="urn:microsoft.com/office/officeart/2018/2/layout/IconVerticalSolidList"/>
    <dgm:cxn modelId="{6D66CF28-2DCB-45AC-8715-C9EA6424DC03}" srcId="{7C62D5BD-1FFF-41A9-BEF7-3823BD58CF5F}" destId="{F8BD041E-A65E-4540-BC6F-F78A21C72C19}" srcOrd="2" destOrd="0" parTransId="{165ECA7B-EA97-4ADB-BC7E-948F59140F92}" sibTransId="{67E4F04F-B316-4663-BDB1-421D4EE6AA8D}"/>
    <dgm:cxn modelId="{375C6842-F100-4CF6-B564-C35A8A5104EE}" type="presOf" srcId="{7C62D5BD-1FFF-41A9-BEF7-3823BD58CF5F}" destId="{D7BAD27B-A674-4207-92AB-9E2FF530A5CF}" srcOrd="0" destOrd="0" presId="urn:microsoft.com/office/officeart/2018/2/layout/IconVerticalSolidList"/>
    <dgm:cxn modelId="{82543EBA-1B6D-4228-BE28-7986EDF292E3}" srcId="{7C62D5BD-1FFF-41A9-BEF7-3823BD58CF5F}" destId="{7E1B3BE0-2B3A-4123-BFE2-AEED5773989B}" srcOrd="1" destOrd="0" parTransId="{E0307486-925D-4D87-9E49-578396490A73}" sibTransId="{39102014-8B46-46C6-B628-0C71937E1781}"/>
    <dgm:cxn modelId="{72D90CC6-DCC5-4559-8865-66B3314A7C77}" srcId="{7C62D5BD-1FFF-41A9-BEF7-3823BD58CF5F}" destId="{2D677945-7BB0-44ED-AA2E-8FAFD8389389}" srcOrd="0" destOrd="0" parTransId="{C46F84B7-02AE-4A6B-BA0B-8E24700B45E3}" sibTransId="{72DB8396-1C43-4137-A84B-8E413888CA54}"/>
    <dgm:cxn modelId="{0B7D70F0-B873-474C-A487-2D907130A859}" type="presOf" srcId="{7E1B3BE0-2B3A-4123-BFE2-AEED5773989B}" destId="{CECF1B47-A83F-41F3-B7C2-EA81DB665F07}" srcOrd="0" destOrd="0" presId="urn:microsoft.com/office/officeart/2018/2/layout/IconVerticalSolidList"/>
    <dgm:cxn modelId="{12D911C9-BDA1-48B1-AAF5-FF62EF6776BC}" type="presParOf" srcId="{D7BAD27B-A674-4207-92AB-9E2FF530A5CF}" destId="{3989BEE2-22EB-4D88-B13E-509E74E6CA12}" srcOrd="0" destOrd="0" presId="urn:microsoft.com/office/officeart/2018/2/layout/IconVerticalSolidList"/>
    <dgm:cxn modelId="{F92E7366-9643-47ED-BFDF-1B4D0DE3BE80}" type="presParOf" srcId="{3989BEE2-22EB-4D88-B13E-509E74E6CA12}" destId="{837CE4FB-F4E0-4D81-A922-4337328A33ED}" srcOrd="0" destOrd="0" presId="urn:microsoft.com/office/officeart/2018/2/layout/IconVerticalSolidList"/>
    <dgm:cxn modelId="{27F5E128-CE22-49B6-B4DF-86D5E664E0DB}" type="presParOf" srcId="{3989BEE2-22EB-4D88-B13E-509E74E6CA12}" destId="{2BCA4B41-21D1-420F-A7F4-2A7DEF6FAFC8}" srcOrd="1" destOrd="0" presId="urn:microsoft.com/office/officeart/2018/2/layout/IconVerticalSolidList"/>
    <dgm:cxn modelId="{77B9B203-2D64-4654-87CA-EA6E31F2F235}" type="presParOf" srcId="{3989BEE2-22EB-4D88-B13E-509E74E6CA12}" destId="{42F3EC55-6D18-4D46-8FEE-E686F0123AC5}" srcOrd="2" destOrd="0" presId="urn:microsoft.com/office/officeart/2018/2/layout/IconVerticalSolidList"/>
    <dgm:cxn modelId="{4C52B1A8-6330-4700-B7EF-5AF2F5041C93}" type="presParOf" srcId="{3989BEE2-22EB-4D88-B13E-509E74E6CA12}" destId="{19E10DA2-5947-4480-B550-649EB51663D1}" srcOrd="3" destOrd="0" presId="urn:microsoft.com/office/officeart/2018/2/layout/IconVerticalSolidList"/>
    <dgm:cxn modelId="{617ED83C-2279-4CE1-895A-843B0302BA28}" type="presParOf" srcId="{D7BAD27B-A674-4207-92AB-9E2FF530A5CF}" destId="{E41B562C-7F6E-4B3F-96C4-59F53E9ED010}" srcOrd="1" destOrd="0" presId="urn:microsoft.com/office/officeart/2018/2/layout/IconVerticalSolidList"/>
    <dgm:cxn modelId="{C7E1E2A6-6E55-4AB0-85CB-37D442D52187}" type="presParOf" srcId="{D7BAD27B-A674-4207-92AB-9E2FF530A5CF}" destId="{311C610C-87E1-4812-87EF-838718815D72}" srcOrd="2" destOrd="0" presId="urn:microsoft.com/office/officeart/2018/2/layout/IconVerticalSolidList"/>
    <dgm:cxn modelId="{660379B3-6469-44AC-8A2C-7CB66613B9BE}" type="presParOf" srcId="{311C610C-87E1-4812-87EF-838718815D72}" destId="{EE395730-0E82-4184-848D-EA91E4704150}" srcOrd="0" destOrd="0" presId="urn:microsoft.com/office/officeart/2018/2/layout/IconVerticalSolidList"/>
    <dgm:cxn modelId="{AFE232AC-0C59-4983-9900-43834C3F0FFE}" type="presParOf" srcId="{311C610C-87E1-4812-87EF-838718815D72}" destId="{9BEE9311-17F9-4D8B-B1B5-2E780DB217D8}" srcOrd="1" destOrd="0" presId="urn:microsoft.com/office/officeart/2018/2/layout/IconVerticalSolidList"/>
    <dgm:cxn modelId="{FE071DD7-CB07-4A9B-B43C-1D3E31FE47D0}" type="presParOf" srcId="{311C610C-87E1-4812-87EF-838718815D72}" destId="{610DE925-EFFD-4020-BF9F-5270BA1EBB9B}" srcOrd="2" destOrd="0" presId="urn:microsoft.com/office/officeart/2018/2/layout/IconVerticalSolidList"/>
    <dgm:cxn modelId="{4328D746-CAFF-438B-9375-C90282CB2FAD}" type="presParOf" srcId="{311C610C-87E1-4812-87EF-838718815D72}" destId="{CECF1B47-A83F-41F3-B7C2-EA81DB665F07}" srcOrd="3" destOrd="0" presId="urn:microsoft.com/office/officeart/2018/2/layout/IconVerticalSolidList"/>
    <dgm:cxn modelId="{C3BD1772-CEAA-4AFB-A7C3-722B1FDFB555}" type="presParOf" srcId="{D7BAD27B-A674-4207-92AB-9E2FF530A5CF}" destId="{78D73747-EB92-4C6E-825D-BDF456D069E3}" srcOrd="3" destOrd="0" presId="urn:microsoft.com/office/officeart/2018/2/layout/IconVerticalSolidList"/>
    <dgm:cxn modelId="{E26E4753-E5BA-402B-B72D-00AD64D3E8FF}" type="presParOf" srcId="{D7BAD27B-A674-4207-92AB-9E2FF530A5CF}" destId="{D962A377-7F8D-401F-8F76-8AA283252579}" srcOrd="4" destOrd="0" presId="urn:microsoft.com/office/officeart/2018/2/layout/IconVerticalSolidList"/>
    <dgm:cxn modelId="{A83C1C90-40FD-452D-A770-1275273C1109}" type="presParOf" srcId="{D962A377-7F8D-401F-8F76-8AA283252579}" destId="{BF33EFAF-1318-486B-864C-BA9C98770AF4}" srcOrd="0" destOrd="0" presId="urn:microsoft.com/office/officeart/2018/2/layout/IconVerticalSolidList"/>
    <dgm:cxn modelId="{BF806721-DF16-49E5-94F3-8E7BF6B036F5}" type="presParOf" srcId="{D962A377-7F8D-401F-8F76-8AA283252579}" destId="{786E36A5-5BD0-4353-9110-2896364D43CD}" srcOrd="1" destOrd="0" presId="urn:microsoft.com/office/officeart/2018/2/layout/IconVerticalSolidList"/>
    <dgm:cxn modelId="{E2AA8D32-5166-4521-BDF7-C6F8A759DBE4}" type="presParOf" srcId="{D962A377-7F8D-401F-8F76-8AA283252579}" destId="{9E201A65-0794-48A4-A1DB-6DBA5307DC1A}" srcOrd="2" destOrd="0" presId="urn:microsoft.com/office/officeart/2018/2/layout/IconVerticalSolidList"/>
    <dgm:cxn modelId="{7E3BD7C4-8BE3-46FA-821F-13BB5801CB0F}" type="presParOf" srcId="{D962A377-7F8D-401F-8F76-8AA283252579}" destId="{B53F8F75-B72A-4259-B69B-CEF1AA966C2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52931B6-1B3D-41C0-8947-127437B9E9B0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B15B18-B9A5-477B-BD05-BFD64FDA019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Dataset Selection</a:t>
          </a:r>
        </a:p>
      </dgm:t>
    </dgm:pt>
    <dgm:pt modelId="{63E6E550-E907-40B5-9585-0F95787DCE30}" type="parTrans" cxnId="{3A686D75-435C-41B8-97C3-A72DA0916652}">
      <dgm:prSet/>
      <dgm:spPr/>
      <dgm:t>
        <a:bodyPr/>
        <a:lstStyle/>
        <a:p>
          <a:endParaRPr lang="en-US"/>
        </a:p>
      </dgm:t>
    </dgm:pt>
    <dgm:pt modelId="{402A3B39-02A6-423C-AFFC-565484C93F17}" type="sibTrans" cxnId="{3A686D75-435C-41B8-97C3-A72DA091665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0766366-9847-46CF-8E7A-9A3E9B9D1F4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Data Preprocessing </a:t>
          </a:r>
        </a:p>
      </dgm:t>
    </dgm:pt>
    <dgm:pt modelId="{673F5C26-9113-4D2A-A6DF-0D6AD66907A6}" type="parTrans" cxnId="{98736CA2-0A0E-4FF9-8390-1B9B5F79BA29}">
      <dgm:prSet/>
      <dgm:spPr/>
      <dgm:t>
        <a:bodyPr/>
        <a:lstStyle/>
        <a:p>
          <a:endParaRPr lang="en-US"/>
        </a:p>
      </dgm:t>
    </dgm:pt>
    <dgm:pt modelId="{A86195B3-9A2C-49DF-BD23-4CB658CD7F3C}" type="sibTrans" cxnId="{98736CA2-0A0E-4FF9-8390-1B9B5F79BA2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731A17E-4B5C-44FA-AB5C-729E0533FB6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Model Selection</a:t>
          </a:r>
        </a:p>
      </dgm:t>
    </dgm:pt>
    <dgm:pt modelId="{FDFCDF70-892D-47FB-AD5F-DF0F52404ABB}" type="parTrans" cxnId="{F28AD024-F745-4AE8-8D5A-BDDE7F234FFD}">
      <dgm:prSet/>
      <dgm:spPr/>
      <dgm:t>
        <a:bodyPr/>
        <a:lstStyle/>
        <a:p>
          <a:endParaRPr lang="en-US"/>
        </a:p>
      </dgm:t>
    </dgm:pt>
    <dgm:pt modelId="{7565EE30-1790-4082-9477-B08C0496C22F}" type="sibTrans" cxnId="{F28AD024-F745-4AE8-8D5A-BDDE7F234FF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5B95E68-4C0F-43CB-BD36-30596222F8D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Training and Development</a:t>
          </a:r>
        </a:p>
      </dgm:t>
    </dgm:pt>
    <dgm:pt modelId="{90058D38-4664-4035-ADA8-EF0D7CAB1D96}" type="parTrans" cxnId="{1CEDF689-CC0D-459D-B12E-2180871CC29A}">
      <dgm:prSet/>
      <dgm:spPr/>
      <dgm:t>
        <a:bodyPr/>
        <a:lstStyle/>
        <a:p>
          <a:endParaRPr lang="en-US"/>
        </a:p>
      </dgm:t>
    </dgm:pt>
    <dgm:pt modelId="{1CD76E67-A55F-4810-B212-B26E23376BA3}" type="sibTrans" cxnId="{1CEDF689-CC0D-459D-B12E-2180871CC29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67661E2-8FF8-4D67-9A6E-C67BCD1A925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Evaluation</a:t>
          </a:r>
        </a:p>
      </dgm:t>
    </dgm:pt>
    <dgm:pt modelId="{371A3BED-645C-40C5-9EB4-D0C0CCF6A4A4}" type="parTrans" cxnId="{63EE97D0-7D31-4EBF-BA74-5A91A4D5FB4C}">
      <dgm:prSet/>
      <dgm:spPr/>
      <dgm:t>
        <a:bodyPr/>
        <a:lstStyle/>
        <a:p>
          <a:endParaRPr lang="en-US"/>
        </a:p>
      </dgm:t>
    </dgm:pt>
    <dgm:pt modelId="{299652A7-24C0-4B58-92C6-336AD04E9E4B}" type="sibTrans" cxnId="{63EE97D0-7D31-4EBF-BA74-5A91A4D5FB4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23167B9-7727-46B1-9E3A-75D6D62B58C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Deployment</a:t>
          </a:r>
        </a:p>
      </dgm:t>
    </dgm:pt>
    <dgm:pt modelId="{C4D1FBC7-91CC-4F55-B87E-0FF90EA8A007}" type="parTrans" cxnId="{F58B041E-6EFD-43CE-B6E6-32040A669AD8}">
      <dgm:prSet/>
      <dgm:spPr/>
      <dgm:t>
        <a:bodyPr/>
        <a:lstStyle/>
        <a:p>
          <a:endParaRPr lang="en-US"/>
        </a:p>
      </dgm:t>
    </dgm:pt>
    <dgm:pt modelId="{3641CF7C-DF5D-4C77-9D79-7947A86C634F}" type="sibTrans" cxnId="{F58B041E-6EFD-43CE-B6E6-32040A669AD8}">
      <dgm:prSet/>
      <dgm:spPr/>
      <dgm:t>
        <a:bodyPr/>
        <a:lstStyle/>
        <a:p>
          <a:endParaRPr lang="en-US"/>
        </a:p>
      </dgm:t>
    </dgm:pt>
    <dgm:pt modelId="{D526887F-1172-4180-905E-36038967CE1F}" type="pres">
      <dgm:prSet presAssocID="{A52931B6-1B3D-41C0-8947-127437B9E9B0}" presName="root" presStyleCnt="0">
        <dgm:presLayoutVars>
          <dgm:dir/>
          <dgm:resizeHandles val="exact"/>
        </dgm:presLayoutVars>
      </dgm:prSet>
      <dgm:spPr/>
    </dgm:pt>
    <dgm:pt modelId="{FC184828-7F04-4C5A-9BDA-9D7555512CD7}" type="pres">
      <dgm:prSet presAssocID="{A52931B6-1B3D-41C0-8947-127437B9E9B0}" presName="container" presStyleCnt="0">
        <dgm:presLayoutVars>
          <dgm:dir/>
          <dgm:resizeHandles val="exact"/>
        </dgm:presLayoutVars>
      </dgm:prSet>
      <dgm:spPr/>
    </dgm:pt>
    <dgm:pt modelId="{B063A33F-2DCD-4EEE-AAD7-DF8CA291B137}" type="pres">
      <dgm:prSet presAssocID="{40B15B18-B9A5-477B-BD05-BFD64FDA0192}" presName="compNode" presStyleCnt="0"/>
      <dgm:spPr/>
    </dgm:pt>
    <dgm:pt modelId="{443E6DD1-CE3B-4A54-BF2C-D8BC6A0693B5}" type="pres">
      <dgm:prSet presAssocID="{40B15B18-B9A5-477B-BD05-BFD64FDA0192}" presName="iconBgRect" presStyleLbl="bgShp" presStyleIdx="0" presStyleCnt="6"/>
      <dgm:spPr/>
    </dgm:pt>
    <dgm:pt modelId="{C224886A-82D0-4948-A6AA-2BF0C8FE554D}" type="pres">
      <dgm:prSet presAssocID="{40B15B18-B9A5-477B-BD05-BFD64FDA0192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CBEFA07A-FF29-49E1-AFE3-27702551945E}" type="pres">
      <dgm:prSet presAssocID="{40B15B18-B9A5-477B-BD05-BFD64FDA0192}" presName="spaceRect" presStyleCnt="0"/>
      <dgm:spPr/>
    </dgm:pt>
    <dgm:pt modelId="{C358C6F1-075C-4FE5-A3A6-A45CFDD0654E}" type="pres">
      <dgm:prSet presAssocID="{40B15B18-B9A5-477B-BD05-BFD64FDA0192}" presName="textRect" presStyleLbl="revTx" presStyleIdx="0" presStyleCnt="6">
        <dgm:presLayoutVars>
          <dgm:chMax val="1"/>
          <dgm:chPref val="1"/>
        </dgm:presLayoutVars>
      </dgm:prSet>
      <dgm:spPr/>
    </dgm:pt>
    <dgm:pt modelId="{55B99361-09F2-432E-99F9-BE78D12D96C2}" type="pres">
      <dgm:prSet presAssocID="{402A3B39-02A6-423C-AFFC-565484C93F17}" presName="sibTrans" presStyleLbl="sibTrans2D1" presStyleIdx="0" presStyleCnt="0"/>
      <dgm:spPr/>
    </dgm:pt>
    <dgm:pt modelId="{D3AD1B16-0ADE-48E2-ACBD-2ACA74C7EAB2}" type="pres">
      <dgm:prSet presAssocID="{F0766366-9847-46CF-8E7A-9A3E9B9D1F4E}" presName="compNode" presStyleCnt="0"/>
      <dgm:spPr/>
    </dgm:pt>
    <dgm:pt modelId="{34799CF7-41C2-4348-8565-F167C8134E80}" type="pres">
      <dgm:prSet presAssocID="{F0766366-9847-46CF-8E7A-9A3E9B9D1F4E}" presName="iconBgRect" presStyleLbl="bgShp" presStyleIdx="1" presStyleCnt="6"/>
      <dgm:spPr/>
    </dgm:pt>
    <dgm:pt modelId="{085866DF-2013-465D-B866-DCFFCDEE80EA}" type="pres">
      <dgm:prSet presAssocID="{F0766366-9847-46CF-8E7A-9A3E9B9D1F4E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E96BF788-7108-4F02-8EB5-54DBCD23EB25}" type="pres">
      <dgm:prSet presAssocID="{F0766366-9847-46CF-8E7A-9A3E9B9D1F4E}" presName="spaceRect" presStyleCnt="0"/>
      <dgm:spPr/>
    </dgm:pt>
    <dgm:pt modelId="{1387048C-71A1-4CD4-83DC-0556FE975D16}" type="pres">
      <dgm:prSet presAssocID="{F0766366-9847-46CF-8E7A-9A3E9B9D1F4E}" presName="textRect" presStyleLbl="revTx" presStyleIdx="1" presStyleCnt="6">
        <dgm:presLayoutVars>
          <dgm:chMax val="1"/>
          <dgm:chPref val="1"/>
        </dgm:presLayoutVars>
      </dgm:prSet>
      <dgm:spPr/>
    </dgm:pt>
    <dgm:pt modelId="{41630603-833D-45F2-8C64-03D78E151151}" type="pres">
      <dgm:prSet presAssocID="{A86195B3-9A2C-49DF-BD23-4CB658CD7F3C}" presName="sibTrans" presStyleLbl="sibTrans2D1" presStyleIdx="0" presStyleCnt="0"/>
      <dgm:spPr/>
    </dgm:pt>
    <dgm:pt modelId="{68F29DA3-45DE-4849-A314-B738A9EE8E82}" type="pres">
      <dgm:prSet presAssocID="{B731A17E-4B5C-44FA-AB5C-729E0533FB6B}" presName="compNode" presStyleCnt="0"/>
      <dgm:spPr/>
    </dgm:pt>
    <dgm:pt modelId="{1DB896A1-A2CE-4401-8CB3-78C30C249F43}" type="pres">
      <dgm:prSet presAssocID="{B731A17E-4B5C-44FA-AB5C-729E0533FB6B}" presName="iconBgRect" presStyleLbl="bgShp" presStyleIdx="2" presStyleCnt="6"/>
      <dgm:spPr/>
    </dgm:pt>
    <dgm:pt modelId="{52F65246-F1D7-49EF-A392-480FDAFD1906}" type="pres">
      <dgm:prSet presAssocID="{B731A17E-4B5C-44FA-AB5C-729E0533FB6B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39BA7426-A045-4C5F-85DD-B653CA3B05E8}" type="pres">
      <dgm:prSet presAssocID="{B731A17E-4B5C-44FA-AB5C-729E0533FB6B}" presName="spaceRect" presStyleCnt="0"/>
      <dgm:spPr/>
    </dgm:pt>
    <dgm:pt modelId="{E291DAA9-F821-4DCB-83E8-E0C4CF331E13}" type="pres">
      <dgm:prSet presAssocID="{B731A17E-4B5C-44FA-AB5C-729E0533FB6B}" presName="textRect" presStyleLbl="revTx" presStyleIdx="2" presStyleCnt="6">
        <dgm:presLayoutVars>
          <dgm:chMax val="1"/>
          <dgm:chPref val="1"/>
        </dgm:presLayoutVars>
      </dgm:prSet>
      <dgm:spPr/>
    </dgm:pt>
    <dgm:pt modelId="{1389F14C-F0D3-4BC8-909F-76C96309C676}" type="pres">
      <dgm:prSet presAssocID="{7565EE30-1790-4082-9477-B08C0496C22F}" presName="sibTrans" presStyleLbl="sibTrans2D1" presStyleIdx="0" presStyleCnt="0"/>
      <dgm:spPr/>
    </dgm:pt>
    <dgm:pt modelId="{FE9F79CD-4AF6-43E9-B883-BA5D49AD9B94}" type="pres">
      <dgm:prSet presAssocID="{85B95E68-4C0F-43CB-BD36-30596222F8D5}" presName="compNode" presStyleCnt="0"/>
      <dgm:spPr/>
    </dgm:pt>
    <dgm:pt modelId="{F3AABBD0-6879-460E-BABC-209B16FACE81}" type="pres">
      <dgm:prSet presAssocID="{85B95E68-4C0F-43CB-BD36-30596222F8D5}" presName="iconBgRect" presStyleLbl="bgShp" presStyleIdx="3" presStyleCnt="6"/>
      <dgm:spPr/>
    </dgm:pt>
    <dgm:pt modelId="{A4D1EE12-4AE1-4A66-8473-507DFF91AE5C}" type="pres">
      <dgm:prSet presAssocID="{85B95E68-4C0F-43CB-BD36-30596222F8D5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A027261A-1CAD-4CB3-94BC-AC8770531BFF}" type="pres">
      <dgm:prSet presAssocID="{85B95E68-4C0F-43CB-BD36-30596222F8D5}" presName="spaceRect" presStyleCnt="0"/>
      <dgm:spPr/>
    </dgm:pt>
    <dgm:pt modelId="{059D1313-C307-40C9-95C2-47F03B4B113E}" type="pres">
      <dgm:prSet presAssocID="{85B95E68-4C0F-43CB-BD36-30596222F8D5}" presName="textRect" presStyleLbl="revTx" presStyleIdx="3" presStyleCnt="6">
        <dgm:presLayoutVars>
          <dgm:chMax val="1"/>
          <dgm:chPref val="1"/>
        </dgm:presLayoutVars>
      </dgm:prSet>
      <dgm:spPr/>
    </dgm:pt>
    <dgm:pt modelId="{C5899A71-0D1B-4BDC-B28F-F0F53FA42516}" type="pres">
      <dgm:prSet presAssocID="{1CD76E67-A55F-4810-B212-B26E23376BA3}" presName="sibTrans" presStyleLbl="sibTrans2D1" presStyleIdx="0" presStyleCnt="0"/>
      <dgm:spPr/>
    </dgm:pt>
    <dgm:pt modelId="{620B8018-9BE7-4113-A9CC-2B24A170BFDF}" type="pres">
      <dgm:prSet presAssocID="{267661E2-8FF8-4D67-9A6E-C67BCD1A9250}" presName="compNode" presStyleCnt="0"/>
      <dgm:spPr/>
    </dgm:pt>
    <dgm:pt modelId="{DBFF5DC8-A1EC-49DA-AF43-D56870B124CF}" type="pres">
      <dgm:prSet presAssocID="{267661E2-8FF8-4D67-9A6E-C67BCD1A9250}" presName="iconBgRect" presStyleLbl="bgShp" presStyleIdx="4" presStyleCnt="6"/>
      <dgm:spPr/>
    </dgm:pt>
    <dgm:pt modelId="{F1BA89BB-2630-44EC-9818-91AA8CC4EF1E}" type="pres">
      <dgm:prSet presAssocID="{267661E2-8FF8-4D67-9A6E-C67BCD1A9250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B0D05D56-B1CD-4057-916F-888BD0A0B3C1}" type="pres">
      <dgm:prSet presAssocID="{267661E2-8FF8-4D67-9A6E-C67BCD1A9250}" presName="spaceRect" presStyleCnt="0"/>
      <dgm:spPr/>
    </dgm:pt>
    <dgm:pt modelId="{5D7C77C1-2CBE-4819-AD32-5804013AB623}" type="pres">
      <dgm:prSet presAssocID="{267661E2-8FF8-4D67-9A6E-C67BCD1A9250}" presName="textRect" presStyleLbl="revTx" presStyleIdx="4" presStyleCnt="6">
        <dgm:presLayoutVars>
          <dgm:chMax val="1"/>
          <dgm:chPref val="1"/>
        </dgm:presLayoutVars>
      </dgm:prSet>
      <dgm:spPr/>
    </dgm:pt>
    <dgm:pt modelId="{3D8605D0-86C5-4767-A264-186441F8BA7F}" type="pres">
      <dgm:prSet presAssocID="{299652A7-24C0-4B58-92C6-336AD04E9E4B}" presName="sibTrans" presStyleLbl="sibTrans2D1" presStyleIdx="0" presStyleCnt="0"/>
      <dgm:spPr/>
    </dgm:pt>
    <dgm:pt modelId="{31512722-B8D5-49FB-B741-DCE690CEF98D}" type="pres">
      <dgm:prSet presAssocID="{023167B9-7727-46B1-9E3A-75D6D62B58C5}" presName="compNode" presStyleCnt="0"/>
      <dgm:spPr/>
    </dgm:pt>
    <dgm:pt modelId="{278A045F-B325-4304-B681-EF083D42319D}" type="pres">
      <dgm:prSet presAssocID="{023167B9-7727-46B1-9E3A-75D6D62B58C5}" presName="iconBgRect" presStyleLbl="bgShp" presStyleIdx="5" presStyleCnt="6"/>
      <dgm:spPr/>
    </dgm:pt>
    <dgm:pt modelId="{162BF9B5-A305-4B80-9061-6B68BADF8C1F}" type="pres">
      <dgm:prSet presAssocID="{023167B9-7727-46B1-9E3A-75D6D62B58C5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C455A198-C598-4063-8E28-CA9E1FFE3653}" type="pres">
      <dgm:prSet presAssocID="{023167B9-7727-46B1-9E3A-75D6D62B58C5}" presName="spaceRect" presStyleCnt="0"/>
      <dgm:spPr/>
    </dgm:pt>
    <dgm:pt modelId="{B3E8DA17-9FA7-4188-A32F-CD1FD72A0F8C}" type="pres">
      <dgm:prSet presAssocID="{023167B9-7727-46B1-9E3A-75D6D62B58C5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C105C702-4624-7E43-AF59-F6F07685AE98}" type="presOf" srcId="{85B95E68-4C0F-43CB-BD36-30596222F8D5}" destId="{059D1313-C307-40C9-95C2-47F03B4B113E}" srcOrd="0" destOrd="0" presId="urn:microsoft.com/office/officeart/2018/2/layout/IconCircleList"/>
    <dgm:cxn modelId="{85FDDC0A-2221-094D-A719-119ABCB492B3}" type="presOf" srcId="{1CD76E67-A55F-4810-B212-B26E23376BA3}" destId="{C5899A71-0D1B-4BDC-B28F-F0F53FA42516}" srcOrd="0" destOrd="0" presId="urn:microsoft.com/office/officeart/2018/2/layout/IconCircleList"/>
    <dgm:cxn modelId="{8FA5A10C-E754-6549-B1A9-95FEE23ECFAB}" type="presOf" srcId="{299652A7-24C0-4B58-92C6-336AD04E9E4B}" destId="{3D8605D0-86C5-4767-A264-186441F8BA7F}" srcOrd="0" destOrd="0" presId="urn:microsoft.com/office/officeart/2018/2/layout/IconCircleList"/>
    <dgm:cxn modelId="{F58B041E-6EFD-43CE-B6E6-32040A669AD8}" srcId="{A52931B6-1B3D-41C0-8947-127437B9E9B0}" destId="{023167B9-7727-46B1-9E3A-75D6D62B58C5}" srcOrd="5" destOrd="0" parTransId="{C4D1FBC7-91CC-4F55-B87E-0FF90EA8A007}" sibTransId="{3641CF7C-DF5D-4C77-9D79-7947A86C634F}"/>
    <dgm:cxn modelId="{F28AD024-F745-4AE8-8D5A-BDDE7F234FFD}" srcId="{A52931B6-1B3D-41C0-8947-127437B9E9B0}" destId="{B731A17E-4B5C-44FA-AB5C-729E0533FB6B}" srcOrd="2" destOrd="0" parTransId="{FDFCDF70-892D-47FB-AD5F-DF0F52404ABB}" sibTransId="{7565EE30-1790-4082-9477-B08C0496C22F}"/>
    <dgm:cxn modelId="{2F982832-1C53-764E-BA75-602FA56C4557}" type="presOf" srcId="{F0766366-9847-46CF-8E7A-9A3E9B9D1F4E}" destId="{1387048C-71A1-4CD4-83DC-0556FE975D16}" srcOrd="0" destOrd="0" presId="urn:microsoft.com/office/officeart/2018/2/layout/IconCircleList"/>
    <dgm:cxn modelId="{01E08A45-CFBC-F245-8FC7-9D03E13917CB}" type="presOf" srcId="{B731A17E-4B5C-44FA-AB5C-729E0533FB6B}" destId="{E291DAA9-F821-4DCB-83E8-E0C4CF331E13}" srcOrd="0" destOrd="0" presId="urn:microsoft.com/office/officeart/2018/2/layout/IconCircleList"/>
    <dgm:cxn modelId="{3A686D75-435C-41B8-97C3-A72DA0916652}" srcId="{A52931B6-1B3D-41C0-8947-127437B9E9B0}" destId="{40B15B18-B9A5-477B-BD05-BFD64FDA0192}" srcOrd="0" destOrd="0" parTransId="{63E6E550-E907-40B5-9585-0F95787DCE30}" sibTransId="{402A3B39-02A6-423C-AFFC-565484C93F17}"/>
    <dgm:cxn modelId="{4E092880-73FA-1343-A637-C6368B38E6C5}" type="presOf" srcId="{402A3B39-02A6-423C-AFFC-565484C93F17}" destId="{55B99361-09F2-432E-99F9-BE78D12D96C2}" srcOrd="0" destOrd="0" presId="urn:microsoft.com/office/officeart/2018/2/layout/IconCircleList"/>
    <dgm:cxn modelId="{FA63C983-DCEC-3748-A560-409D8EED5754}" type="presOf" srcId="{A52931B6-1B3D-41C0-8947-127437B9E9B0}" destId="{D526887F-1172-4180-905E-36038967CE1F}" srcOrd="0" destOrd="0" presId="urn:microsoft.com/office/officeart/2018/2/layout/IconCircleList"/>
    <dgm:cxn modelId="{1CEDF689-CC0D-459D-B12E-2180871CC29A}" srcId="{A52931B6-1B3D-41C0-8947-127437B9E9B0}" destId="{85B95E68-4C0F-43CB-BD36-30596222F8D5}" srcOrd="3" destOrd="0" parTransId="{90058D38-4664-4035-ADA8-EF0D7CAB1D96}" sibTransId="{1CD76E67-A55F-4810-B212-B26E23376BA3}"/>
    <dgm:cxn modelId="{98736CA2-0A0E-4FF9-8390-1B9B5F79BA29}" srcId="{A52931B6-1B3D-41C0-8947-127437B9E9B0}" destId="{F0766366-9847-46CF-8E7A-9A3E9B9D1F4E}" srcOrd="1" destOrd="0" parTransId="{673F5C26-9113-4D2A-A6DF-0D6AD66907A6}" sibTransId="{A86195B3-9A2C-49DF-BD23-4CB658CD7F3C}"/>
    <dgm:cxn modelId="{65481CA9-6D77-2E4F-8DFB-DF62D54D3744}" type="presOf" srcId="{7565EE30-1790-4082-9477-B08C0496C22F}" destId="{1389F14C-F0D3-4BC8-909F-76C96309C676}" srcOrd="0" destOrd="0" presId="urn:microsoft.com/office/officeart/2018/2/layout/IconCircleList"/>
    <dgm:cxn modelId="{50C1D6AF-0BB5-C140-BEE9-753DCE30696E}" type="presOf" srcId="{267661E2-8FF8-4D67-9A6E-C67BCD1A9250}" destId="{5D7C77C1-2CBE-4819-AD32-5804013AB623}" srcOrd="0" destOrd="0" presId="urn:microsoft.com/office/officeart/2018/2/layout/IconCircleList"/>
    <dgm:cxn modelId="{63EE97D0-7D31-4EBF-BA74-5A91A4D5FB4C}" srcId="{A52931B6-1B3D-41C0-8947-127437B9E9B0}" destId="{267661E2-8FF8-4D67-9A6E-C67BCD1A9250}" srcOrd="4" destOrd="0" parTransId="{371A3BED-645C-40C5-9EB4-D0C0CCF6A4A4}" sibTransId="{299652A7-24C0-4B58-92C6-336AD04E9E4B}"/>
    <dgm:cxn modelId="{FEE0EBD6-C4C0-AB41-B845-F28F45AAB5F2}" type="presOf" srcId="{023167B9-7727-46B1-9E3A-75D6D62B58C5}" destId="{B3E8DA17-9FA7-4188-A32F-CD1FD72A0F8C}" srcOrd="0" destOrd="0" presId="urn:microsoft.com/office/officeart/2018/2/layout/IconCircleList"/>
    <dgm:cxn modelId="{878D55DB-E77E-8E4B-908A-FB492C49BF26}" type="presOf" srcId="{40B15B18-B9A5-477B-BD05-BFD64FDA0192}" destId="{C358C6F1-075C-4FE5-A3A6-A45CFDD0654E}" srcOrd="0" destOrd="0" presId="urn:microsoft.com/office/officeart/2018/2/layout/IconCircleList"/>
    <dgm:cxn modelId="{6F0D23F9-0A07-6C4C-B4FD-394BFE2688B0}" type="presOf" srcId="{A86195B3-9A2C-49DF-BD23-4CB658CD7F3C}" destId="{41630603-833D-45F2-8C64-03D78E151151}" srcOrd="0" destOrd="0" presId="urn:microsoft.com/office/officeart/2018/2/layout/IconCircleList"/>
    <dgm:cxn modelId="{128979F8-6450-B049-9025-4406F8A8BA7D}" type="presParOf" srcId="{D526887F-1172-4180-905E-36038967CE1F}" destId="{FC184828-7F04-4C5A-9BDA-9D7555512CD7}" srcOrd="0" destOrd="0" presId="urn:microsoft.com/office/officeart/2018/2/layout/IconCircleList"/>
    <dgm:cxn modelId="{8A7CD60B-6213-464F-AFB0-B1DE56F44032}" type="presParOf" srcId="{FC184828-7F04-4C5A-9BDA-9D7555512CD7}" destId="{B063A33F-2DCD-4EEE-AAD7-DF8CA291B137}" srcOrd="0" destOrd="0" presId="urn:microsoft.com/office/officeart/2018/2/layout/IconCircleList"/>
    <dgm:cxn modelId="{6163AFA4-6AC6-944D-A083-E174ACAA49BF}" type="presParOf" srcId="{B063A33F-2DCD-4EEE-AAD7-DF8CA291B137}" destId="{443E6DD1-CE3B-4A54-BF2C-D8BC6A0693B5}" srcOrd="0" destOrd="0" presId="urn:microsoft.com/office/officeart/2018/2/layout/IconCircleList"/>
    <dgm:cxn modelId="{F56B5AAF-9A0E-FF4F-8B3E-3FD8DACC5B74}" type="presParOf" srcId="{B063A33F-2DCD-4EEE-AAD7-DF8CA291B137}" destId="{C224886A-82D0-4948-A6AA-2BF0C8FE554D}" srcOrd="1" destOrd="0" presId="urn:microsoft.com/office/officeart/2018/2/layout/IconCircleList"/>
    <dgm:cxn modelId="{1D34B28C-B8F2-8C4D-A86E-730FADE93CDD}" type="presParOf" srcId="{B063A33F-2DCD-4EEE-AAD7-DF8CA291B137}" destId="{CBEFA07A-FF29-49E1-AFE3-27702551945E}" srcOrd="2" destOrd="0" presId="urn:microsoft.com/office/officeart/2018/2/layout/IconCircleList"/>
    <dgm:cxn modelId="{99440B87-00C9-FD47-BB79-5D0AB3931F34}" type="presParOf" srcId="{B063A33F-2DCD-4EEE-AAD7-DF8CA291B137}" destId="{C358C6F1-075C-4FE5-A3A6-A45CFDD0654E}" srcOrd="3" destOrd="0" presId="urn:microsoft.com/office/officeart/2018/2/layout/IconCircleList"/>
    <dgm:cxn modelId="{0D5CA5F5-B77B-464A-9EC8-CC290D148887}" type="presParOf" srcId="{FC184828-7F04-4C5A-9BDA-9D7555512CD7}" destId="{55B99361-09F2-432E-99F9-BE78D12D96C2}" srcOrd="1" destOrd="0" presId="urn:microsoft.com/office/officeart/2018/2/layout/IconCircleList"/>
    <dgm:cxn modelId="{C82F6460-D211-7047-A790-245A6C8798D5}" type="presParOf" srcId="{FC184828-7F04-4C5A-9BDA-9D7555512CD7}" destId="{D3AD1B16-0ADE-48E2-ACBD-2ACA74C7EAB2}" srcOrd="2" destOrd="0" presId="urn:microsoft.com/office/officeart/2018/2/layout/IconCircleList"/>
    <dgm:cxn modelId="{E5E45D0C-9E55-B047-A390-3140680A20E4}" type="presParOf" srcId="{D3AD1B16-0ADE-48E2-ACBD-2ACA74C7EAB2}" destId="{34799CF7-41C2-4348-8565-F167C8134E80}" srcOrd="0" destOrd="0" presId="urn:microsoft.com/office/officeart/2018/2/layout/IconCircleList"/>
    <dgm:cxn modelId="{AACFAFAF-06A1-F045-A291-DDB7BCCABBED}" type="presParOf" srcId="{D3AD1B16-0ADE-48E2-ACBD-2ACA74C7EAB2}" destId="{085866DF-2013-465D-B866-DCFFCDEE80EA}" srcOrd="1" destOrd="0" presId="urn:microsoft.com/office/officeart/2018/2/layout/IconCircleList"/>
    <dgm:cxn modelId="{60AA56FE-182A-4F48-88DD-58EFD6056C54}" type="presParOf" srcId="{D3AD1B16-0ADE-48E2-ACBD-2ACA74C7EAB2}" destId="{E96BF788-7108-4F02-8EB5-54DBCD23EB25}" srcOrd="2" destOrd="0" presId="urn:microsoft.com/office/officeart/2018/2/layout/IconCircleList"/>
    <dgm:cxn modelId="{D62DF738-F978-E444-9E92-7A9D5F0D8FC5}" type="presParOf" srcId="{D3AD1B16-0ADE-48E2-ACBD-2ACA74C7EAB2}" destId="{1387048C-71A1-4CD4-83DC-0556FE975D16}" srcOrd="3" destOrd="0" presId="urn:microsoft.com/office/officeart/2018/2/layout/IconCircleList"/>
    <dgm:cxn modelId="{12FB875C-7BB8-9C46-B18E-8BAEB75B0CAD}" type="presParOf" srcId="{FC184828-7F04-4C5A-9BDA-9D7555512CD7}" destId="{41630603-833D-45F2-8C64-03D78E151151}" srcOrd="3" destOrd="0" presId="urn:microsoft.com/office/officeart/2018/2/layout/IconCircleList"/>
    <dgm:cxn modelId="{49B11EFF-4FBF-7946-A9C9-6E08DC61DD14}" type="presParOf" srcId="{FC184828-7F04-4C5A-9BDA-9D7555512CD7}" destId="{68F29DA3-45DE-4849-A314-B738A9EE8E82}" srcOrd="4" destOrd="0" presId="urn:microsoft.com/office/officeart/2018/2/layout/IconCircleList"/>
    <dgm:cxn modelId="{09D2A5DC-17E5-4C4F-A9BD-F8E455BD18CB}" type="presParOf" srcId="{68F29DA3-45DE-4849-A314-B738A9EE8E82}" destId="{1DB896A1-A2CE-4401-8CB3-78C30C249F43}" srcOrd="0" destOrd="0" presId="urn:microsoft.com/office/officeart/2018/2/layout/IconCircleList"/>
    <dgm:cxn modelId="{F772D2B9-EF2F-DA48-8D39-91CDB5DCD0F7}" type="presParOf" srcId="{68F29DA3-45DE-4849-A314-B738A9EE8E82}" destId="{52F65246-F1D7-49EF-A392-480FDAFD1906}" srcOrd="1" destOrd="0" presId="urn:microsoft.com/office/officeart/2018/2/layout/IconCircleList"/>
    <dgm:cxn modelId="{1815EA1D-9DBD-DE4A-B989-8E3E9A515390}" type="presParOf" srcId="{68F29DA3-45DE-4849-A314-B738A9EE8E82}" destId="{39BA7426-A045-4C5F-85DD-B653CA3B05E8}" srcOrd="2" destOrd="0" presId="urn:microsoft.com/office/officeart/2018/2/layout/IconCircleList"/>
    <dgm:cxn modelId="{5677E303-2DEA-E943-918D-F55664F3AFFE}" type="presParOf" srcId="{68F29DA3-45DE-4849-A314-B738A9EE8E82}" destId="{E291DAA9-F821-4DCB-83E8-E0C4CF331E13}" srcOrd="3" destOrd="0" presId="urn:microsoft.com/office/officeart/2018/2/layout/IconCircleList"/>
    <dgm:cxn modelId="{33E53B45-6BD2-F24C-AC22-1228BCE42556}" type="presParOf" srcId="{FC184828-7F04-4C5A-9BDA-9D7555512CD7}" destId="{1389F14C-F0D3-4BC8-909F-76C96309C676}" srcOrd="5" destOrd="0" presId="urn:microsoft.com/office/officeart/2018/2/layout/IconCircleList"/>
    <dgm:cxn modelId="{312CC64F-2634-754A-A32B-3D1E22D1BC66}" type="presParOf" srcId="{FC184828-7F04-4C5A-9BDA-9D7555512CD7}" destId="{FE9F79CD-4AF6-43E9-B883-BA5D49AD9B94}" srcOrd="6" destOrd="0" presId="urn:microsoft.com/office/officeart/2018/2/layout/IconCircleList"/>
    <dgm:cxn modelId="{F06DBB2F-2C77-154D-B335-37EA2C0772DC}" type="presParOf" srcId="{FE9F79CD-4AF6-43E9-B883-BA5D49AD9B94}" destId="{F3AABBD0-6879-460E-BABC-209B16FACE81}" srcOrd="0" destOrd="0" presId="urn:microsoft.com/office/officeart/2018/2/layout/IconCircleList"/>
    <dgm:cxn modelId="{AA83076F-85FD-3A44-BC58-726D1D92958A}" type="presParOf" srcId="{FE9F79CD-4AF6-43E9-B883-BA5D49AD9B94}" destId="{A4D1EE12-4AE1-4A66-8473-507DFF91AE5C}" srcOrd="1" destOrd="0" presId="urn:microsoft.com/office/officeart/2018/2/layout/IconCircleList"/>
    <dgm:cxn modelId="{4602787B-5CED-DD47-89CF-2C430FCF7ECB}" type="presParOf" srcId="{FE9F79CD-4AF6-43E9-B883-BA5D49AD9B94}" destId="{A027261A-1CAD-4CB3-94BC-AC8770531BFF}" srcOrd="2" destOrd="0" presId="urn:microsoft.com/office/officeart/2018/2/layout/IconCircleList"/>
    <dgm:cxn modelId="{066D31B8-E989-AB4C-BB02-BC22A6A16267}" type="presParOf" srcId="{FE9F79CD-4AF6-43E9-B883-BA5D49AD9B94}" destId="{059D1313-C307-40C9-95C2-47F03B4B113E}" srcOrd="3" destOrd="0" presId="urn:microsoft.com/office/officeart/2018/2/layout/IconCircleList"/>
    <dgm:cxn modelId="{E07C35FE-5F7E-7A4F-8149-ADEB46001C2F}" type="presParOf" srcId="{FC184828-7F04-4C5A-9BDA-9D7555512CD7}" destId="{C5899A71-0D1B-4BDC-B28F-F0F53FA42516}" srcOrd="7" destOrd="0" presId="urn:microsoft.com/office/officeart/2018/2/layout/IconCircleList"/>
    <dgm:cxn modelId="{D77F8528-C5EF-B248-B8C6-C573B8A92FC0}" type="presParOf" srcId="{FC184828-7F04-4C5A-9BDA-9D7555512CD7}" destId="{620B8018-9BE7-4113-A9CC-2B24A170BFDF}" srcOrd="8" destOrd="0" presId="urn:microsoft.com/office/officeart/2018/2/layout/IconCircleList"/>
    <dgm:cxn modelId="{36B36602-04D6-3741-852F-E436AF2E84D8}" type="presParOf" srcId="{620B8018-9BE7-4113-A9CC-2B24A170BFDF}" destId="{DBFF5DC8-A1EC-49DA-AF43-D56870B124CF}" srcOrd="0" destOrd="0" presId="urn:microsoft.com/office/officeart/2018/2/layout/IconCircleList"/>
    <dgm:cxn modelId="{7BF96344-E83F-6E42-8559-6883C794CFBC}" type="presParOf" srcId="{620B8018-9BE7-4113-A9CC-2B24A170BFDF}" destId="{F1BA89BB-2630-44EC-9818-91AA8CC4EF1E}" srcOrd="1" destOrd="0" presId="urn:microsoft.com/office/officeart/2018/2/layout/IconCircleList"/>
    <dgm:cxn modelId="{707BF3AC-61C4-B447-8B7C-78B253158992}" type="presParOf" srcId="{620B8018-9BE7-4113-A9CC-2B24A170BFDF}" destId="{B0D05D56-B1CD-4057-916F-888BD0A0B3C1}" srcOrd="2" destOrd="0" presId="urn:microsoft.com/office/officeart/2018/2/layout/IconCircleList"/>
    <dgm:cxn modelId="{C395E530-0C9B-8940-A0D0-9424079B127D}" type="presParOf" srcId="{620B8018-9BE7-4113-A9CC-2B24A170BFDF}" destId="{5D7C77C1-2CBE-4819-AD32-5804013AB623}" srcOrd="3" destOrd="0" presId="urn:microsoft.com/office/officeart/2018/2/layout/IconCircleList"/>
    <dgm:cxn modelId="{7AA019E6-0EC4-994D-BE29-308B09C9DB0E}" type="presParOf" srcId="{FC184828-7F04-4C5A-9BDA-9D7555512CD7}" destId="{3D8605D0-86C5-4767-A264-186441F8BA7F}" srcOrd="9" destOrd="0" presId="urn:microsoft.com/office/officeart/2018/2/layout/IconCircleList"/>
    <dgm:cxn modelId="{85681237-A45E-CD4C-91CA-C6F1DA19E4FE}" type="presParOf" srcId="{FC184828-7F04-4C5A-9BDA-9D7555512CD7}" destId="{31512722-B8D5-49FB-B741-DCE690CEF98D}" srcOrd="10" destOrd="0" presId="urn:microsoft.com/office/officeart/2018/2/layout/IconCircleList"/>
    <dgm:cxn modelId="{2BAACADD-18D0-C644-83DF-3B48F43F5283}" type="presParOf" srcId="{31512722-B8D5-49FB-B741-DCE690CEF98D}" destId="{278A045F-B325-4304-B681-EF083D42319D}" srcOrd="0" destOrd="0" presId="urn:microsoft.com/office/officeart/2018/2/layout/IconCircleList"/>
    <dgm:cxn modelId="{43B9028D-5EE9-7541-80BE-2911C987ECA3}" type="presParOf" srcId="{31512722-B8D5-49FB-B741-DCE690CEF98D}" destId="{162BF9B5-A305-4B80-9061-6B68BADF8C1F}" srcOrd="1" destOrd="0" presId="urn:microsoft.com/office/officeart/2018/2/layout/IconCircleList"/>
    <dgm:cxn modelId="{DB1C80BD-DB22-254E-B0A9-6BB3A2D48B8A}" type="presParOf" srcId="{31512722-B8D5-49FB-B741-DCE690CEF98D}" destId="{C455A198-C598-4063-8E28-CA9E1FFE3653}" srcOrd="2" destOrd="0" presId="urn:microsoft.com/office/officeart/2018/2/layout/IconCircleList"/>
    <dgm:cxn modelId="{27E66396-4947-FA44-B671-EB7727B5208D}" type="presParOf" srcId="{31512722-B8D5-49FB-B741-DCE690CEF98D}" destId="{B3E8DA17-9FA7-4188-A32F-CD1FD72A0F8C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F4DEEF2-68C6-4D3C-8D8B-9C2713AA9A8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2" csCatId="colorful" phldr="1"/>
      <dgm:spPr/>
      <dgm:t>
        <a:bodyPr/>
        <a:lstStyle/>
        <a:p>
          <a:endParaRPr lang="en-US"/>
        </a:p>
      </dgm:t>
    </dgm:pt>
    <dgm:pt modelId="{DEEBD444-306D-4B58-BDA9-0E0AE63FB69F}">
      <dgm:prSet/>
      <dgm:spPr/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Dataset Composition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: The dataset comprises 14,640 tweets aimed at various airlines, labeled with sentiments. It reflects a wide range of customer feedback.</a:t>
          </a:r>
        </a:p>
      </dgm:t>
    </dgm:pt>
    <dgm:pt modelId="{2078294C-32FF-486A-B81D-488BC1C19F5A}" type="parTrans" cxnId="{3C002EB6-00FA-4A5E-8E21-87D75259E4B3}">
      <dgm:prSet/>
      <dgm:spPr/>
      <dgm:t>
        <a:bodyPr/>
        <a:lstStyle/>
        <a:p>
          <a:endParaRPr lang="en-US"/>
        </a:p>
      </dgm:t>
    </dgm:pt>
    <dgm:pt modelId="{778368E7-0D8F-47D5-B08E-984D91B7BFD2}" type="sibTrans" cxnId="{3C002EB6-00FA-4A5E-8E21-87D75259E4B3}">
      <dgm:prSet/>
      <dgm:spPr/>
      <dgm:t>
        <a:bodyPr/>
        <a:lstStyle/>
        <a:p>
          <a:endParaRPr lang="en-US"/>
        </a:p>
      </dgm:t>
    </dgm:pt>
    <dgm:pt modelId="{CB3211B6-6C99-4D79-AA37-F93D0C75E798}">
      <dgm:prSet/>
      <dgm:spPr/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Crucial Attributes: 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We focus on attributes like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tweet_id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airline_sentiment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, text, and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retweet_count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, which are key to understanding and classifying sentiments.</a:t>
          </a:r>
        </a:p>
      </dgm:t>
    </dgm:pt>
    <dgm:pt modelId="{C501BA49-6072-43D9-9199-F189F997A46A}" type="parTrans" cxnId="{3AF36DAF-91F5-40DC-A47F-ED32E6BF9DAA}">
      <dgm:prSet/>
      <dgm:spPr/>
      <dgm:t>
        <a:bodyPr/>
        <a:lstStyle/>
        <a:p>
          <a:endParaRPr lang="en-US"/>
        </a:p>
      </dgm:t>
    </dgm:pt>
    <dgm:pt modelId="{3EA7C024-B386-4D54-BA6E-B6B24AD838E2}" type="sibTrans" cxnId="{3AF36DAF-91F5-40DC-A47F-ED32E6BF9DAA}">
      <dgm:prSet/>
      <dgm:spPr/>
      <dgm:t>
        <a:bodyPr/>
        <a:lstStyle/>
        <a:p>
          <a:endParaRPr lang="en-US"/>
        </a:p>
      </dgm:t>
    </dgm:pt>
    <dgm:pt modelId="{D195E592-7966-4309-AAF6-8CDFFF9C7BF0}">
      <dgm:prSet/>
      <dgm:spPr/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Diverse Interactions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: The dataset encapsulates a broad spectrum of customer interactions, from complaints to compliments, offering a comprehensive base for analysis.</a:t>
          </a:r>
        </a:p>
      </dgm:t>
    </dgm:pt>
    <dgm:pt modelId="{F2E11007-CED0-4708-A55B-0DDEB0292887}" type="parTrans" cxnId="{CD2AE55A-1731-4712-AB7C-A77EE4771483}">
      <dgm:prSet/>
      <dgm:spPr/>
      <dgm:t>
        <a:bodyPr/>
        <a:lstStyle/>
        <a:p>
          <a:endParaRPr lang="en-US"/>
        </a:p>
      </dgm:t>
    </dgm:pt>
    <dgm:pt modelId="{F3295F9A-3B1D-46A7-9CEF-45681ED1F63E}" type="sibTrans" cxnId="{CD2AE55A-1731-4712-AB7C-A77EE4771483}">
      <dgm:prSet/>
      <dgm:spPr/>
      <dgm:t>
        <a:bodyPr/>
        <a:lstStyle/>
        <a:p>
          <a:endParaRPr lang="en-US"/>
        </a:p>
      </dgm:t>
    </dgm:pt>
    <dgm:pt modelId="{1E0434B2-A697-4F4C-8780-BF694B20EABE}" type="pres">
      <dgm:prSet presAssocID="{0F4DEEF2-68C6-4D3C-8D8B-9C2713AA9A88}" presName="root" presStyleCnt="0">
        <dgm:presLayoutVars>
          <dgm:dir/>
          <dgm:resizeHandles val="exact"/>
        </dgm:presLayoutVars>
      </dgm:prSet>
      <dgm:spPr/>
    </dgm:pt>
    <dgm:pt modelId="{66F2DBB6-FBD3-4289-B026-A69BB0DEE6B3}" type="pres">
      <dgm:prSet presAssocID="{DEEBD444-306D-4B58-BDA9-0E0AE63FB69F}" presName="compNode" presStyleCnt="0"/>
      <dgm:spPr/>
    </dgm:pt>
    <dgm:pt modelId="{F0B72F13-DB87-4C93-87C8-E54A35F2D9B3}" type="pres">
      <dgm:prSet presAssocID="{DEEBD444-306D-4B58-BDA9-0E0AE63FB69F}" presName="bgRect" presStyleLbl="bgShp" presStyleIdx="0" presStyleCnt="3"/>
      <dgm:spPr/>
    </dgm:pt>
    <dgm:pt modelId="{CB08E3AA-EE5D-46DF-99A0-23669E7656CB}" type="pres">
      <dgm:prSet presAssocID="{DEEBD444-306D-4B58-BDA9-0E0AE63FB69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6F062903-B472-4610-8A88-95191E05A7DE}" type="pres">
      <dgm:prSet presAssocID="{DEEBD444-306D-4B58-BDA9-0E0AE63FB69F}" presName="spaceRect" presStyleCnt="0"/>
      <dgm:spPr/>
    </dgm:pt>
    <dgm:pt modelId="{9B8E84DF-E0AE-4DE9-9996-BBA86E0DB2D5}" type="pres">
      <dgm:prSet presAssocID="{DEEBD444-306D-4B58-BDA9-0E0AE63FB69F}" presName="parTx" presStyleLbl="revTx" presStyleIdx="0" presStyleCnt="3">
        <dgm:presLayoutVars>
          <dgm:chMax val="0"/>
          <dgm:chPref val="0"/>
        </dgm:presLayoutVars>
      </dgm:prSet>
      <dgm:spPr/>
    </dgm:pt>
    <dgm:pt modelId="{38C075BD-C762-4FCC-B454-99572D7A33C4}" type="pres">
      <dgm:prSet presAssocID="{778368E7-0D8F-47D5-B08E-984D91B7BFD2}" presName="sibTrans" presStyleCnt="0"/>
      <dgm:spPr/>
    </dgm:pt>
    <dgm:pt modelId="{04657339-C8A1-410B-9D59-0BBF6886EFB4}" type="pres">
      <dgm:prSet presAssocID="{CB3211B6-6C99-4D79-AA37-F93D0C75E798}" presName="compNode" presStyleCnt="0"/>
      <dgm:spPr/>
    </dgm:pt>
    <dgm:pt modelId="{444D0BAD-14C7-4F0B-B9E9-8AD5517D0B8D}" type="pres">
      <dgm:prSet presAssocID="{CB3211B6-6C99-4D79-AA37-F93D0C75E798}" presName="bgRect" presStyleLbl="bgShp" presStyleIdx="1" presStyleCnt="3"/>
      <dgm:spPr/>
    </dgm:pt>
    <dgm:pt modelId="{E4761AD3-B79D-47A6-9C55-4E95CA776021}" type="pres">
      <dgm:prSet presAssocID="{CB3211B6-6C99-4D79-AA37-F93D0C75E79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351C49C7-E538-45E1-AF5C-CD9541FFF77B}" type="pres">
      <dgm:prSet presAssocID="{CB3211B6-6C99-4D79-AA37-F93D0C75E798}" presName="spaceRect" presStyleCnt="0"/>
      <dgm:spPr/>
    </dgm:pt>
    <dgm:pt modelId="{3B7A31AD-CB72-4FCB-8279-2F7D591AEB13}" type="pres">
      <dgm:prSet presAssocID="{CB3211B6-6C99-4D79-AA37-F93D0C75E798}" presName="parTx" presStyleLbl="revTx" presStyleIdx="1" presStyleCnt="3">
        <dgm:presLayoutVars>
          <dgm:chMax val="0"/>
          <dgm:chPref val="0"/>
        </dgm:presLayoutVars>
      </dgm:prSet>
      <dgm:spPr/>
    </dgm:pt>
    <dgm:pt modelId="{BD0FC600-4972-4C2B-9022-23D4975B981E}" type="pres">
      <dgm:prSet presAssocID="{3EA7C024-B386-4D54-BA6E-B6B24AD838E2}" presName="sibTrans" presStyleCnt="0"/>
      <dgm:spPr/>
    </dgm:pt>
    <dgm:pt modelId="{9D8E699D-8BFE-4A5E-A18A-1426872F1195}" type="pres">
      <dgm:prSet presAssocID="{D195E592-7966-4309-AAF6-8CDFFF9C7BF0}" presName="compNode" presStyleCnt="0"/>
      <dgm:spPr/>
    </dgm:pt>
    <dgm:pt modelId="{017E1D86-499D-436B-8FC2-F6DA52130AA8}" type="pres">
      <dgm:prSet presAssocID="{D195E592-7966-4309-AAF6-8CDFFF9C7BF0}" presName="bgRect" presStyleLbl="bgShp" presStyleIdx="2" presStyleCnt="3"/>
      <dgm:spPr/>
    </dgm:pt>
    <dgm:pt modelId="{98CFA92D-B623-464B-9D72-B886DC85C0D3}" type="pres">
      <dgm:prSet presAssocID="{D195E592-7966-4309-AAF6-8CDFFF9C7BF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44716CF0-406D-4ACC-B1FC-7EA39E72BC44}" type="pres">
      <dgm:prSet presAssocID="{D195E592-7966-4309-AAF6-8CDFFF9C7BF0}" presName="spaceRect" presStyleCnt="0"/>
      <dgm:spPr/>
    </dgm:pt>
    <dgm:pt modelId="{DF7B731E-9CFE-4C6E-9668-1045670FF37A}" type="pres">
      <dgm:prSet presAssocID="{D195E592-7966-4309-AAF6-8CDFFF9C7BF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9846715-F742-CD47-8290-64A1604D45AF}" type="presOf" srcId="{D195E592-7966-4309-AAF6-8CDFFF9C7BF0}" destId="{DF7B731E-9CFE-4C6E-9668-1045670FF37A}" srcOrd="0" destOrd="0" presId="urn:microsoft.com/office/officeart/2018/2/layout/IconVerticalSolidList"/>
    <dgm:cxn modelId="{2AA0EF72-ED07-4344-A339-6001499881C8}" type="presOf" srcId="{CB3211B6-6C99-4D79-AA37-F93D0C75E798}" destId="{3B7A31AD-CB72-4FCB-8279-2F7D591AEB13}" srcOrd="0" destOrd="0" presId="urn:microsoft.com/office/officeart/2018/2/layout/IconVerticalSolidList"/>
    <dgm:cxn modelId="{CD2AE55A-1731-4712-AB7C-A77EE4771483}" srcId="{0F4DEEF2-68C6-4D3C-8D8B-9C2713AA9A88}" destId="{D195E592-7966-4309-AAF6-8CDFFF9C7BF0}" srcOrd="2" destOrd="0" parTransId="{F2E11007-CED0-4708-A55B-0DDEB0292887}" sibTransId="{F3295F9A-3B1D-46A7-9CEF-45681ED1F63E}"/>
    <dgm:cxn modelId="{3AF36DAF-91F5-40DC-A47F-ED32E6BF9DAA}" srcId="{0F4DEEF2-68C6-4D3C-8D8B-9C2713AA9A88}" destId="{CB3211B6-6C99-4D79-AA37-F93D0C75E798}" srcOrd="1" destOrd="0" parTransId="{C501BA49-6072-43D9-9199-F189F997A46A}" sibTransId="{3EA7C024-B386-4D54-BA6E-B6B24AD838E2}"/>
    <dgm:cxn modelId="{3C002EB6-00FA-4A5E-8E21-87D75259E4B3}" srcId="{0F4DEEF2-68C6-4D3C-8D8B-9C2713AA9A88}" destId="{DEEBD444-306D-4B58-BDA9-0E0AE63FB69F}" srcOrd="0" destOrd="0" parTransId="{2078294C-32FF-486A-B81D-488BC1C19F5A}" sibTransId="{778368E7-0D8F-47D5-B08E-984D91B7BFD2}"/>
    <dgm:cxn modelId="{A1F952CD-C8AA-D148-9186-3C9930BA9B58}" type="presOf" srcId="{DEEBD444-306D-4B58-BDA9-0E0AE63FB69F}" destId="{9B8E84DF-E0AE-4DE9-9996-BBA86E0DB2D5}" srcOrd="0" destOrd="0" presId="urn:microsoft.com/office/officeart/2018/2/layout/IconVerticalSolidList"/>
    <dgm:cxn modelId="{934F3BD2-109D-4A41-BFB5-F40400750622}" type="presOf" srcId="{0F4DEEF2-68C6-4D3C-8D8B-9C2713AA9A88}" destId="{1E0434B2-A697-4F4C-8780-BF694B20EABE}" srcOrd="0" destOrd="0" presId="urn:microsoft.com/office/officeart/2018/2/layout/IconVerticalSolidList"/>
    <dgm:cxn modelId="{7990F991-56D0-7149-B2BD-0B05F4D86329}" type="presParOf" srcId="{1E0434B2-A697-4F4C-8780-BF694B20EABE}" destId="{66F2DBB6-FBD3-4289-B026-A69BB0DEE6B3}" srcOrd="0" destOrd="0" presId="urn:microsoft.com/office/officeart/2018/2/layout/IconVerticalSolidList"/>
    <dgm:cxn modelId="{18C72DBC-B741-4742-99D3-DD990269F05A}" type="presParOf" srcId="{66F2DBB6-FBD3-4289-B026-A69BB0DEE6B3}" destId="{F0B72F13-DB87-4C93-87C8-E54A35F2D9B3}" srcOrd="0" destOrd="0" presId="urn:microsoft.com/office/officeart/2018/2/layout/IconVerticalSolidList"/>
    <dgm:cxn modelId="{5AC12611-1F71-874C-964F-6F693FFDEA33}" type="presParOf" srcId="{66F2DBB6-FBD3-4289-B026-A69BB0DEE6B3}" destId="{CB08E3AA-EE5D-46DF-99A0-23669E7656CB}" srcOrd="1" destOrd="0" presId="urn:microsoft.com/office/officeart/2018/2/layout/IconVerticalSolidList"/>
    <dgm:cxn modelId="{30766DA9-E357-DB4F-97A5-87E5CEBE500D}" type="presParOf" srcId="{66F2DBB6-FBD3-4289-B026-A69BB0DEE6B3}" destId="{6F062903-B472-4610-8A88-95191E05A7DE}" srcOrd="2" destOrd="0" presId="urn:microsoft.com/office/officeart/2018/2/layout/IconVerticalSolidList"/>
    <dgm:cxn modelId="{A43114F2-1A3D-8F4C-A66A-20F1422321AF}" type="presParOf" srcId="{66F2DBB6-FBD3-4289-B026-A69BB0DEE6B3}" destId="{9B8E84DF-E0AE-4DE9-9996-BBA86E0DB2D5}" srcOrd="3" destOrd="0" presId="urn:microsoft.com/office/officeart/2018/2/layout/IconVerticalSolidList"/>
    <dgm:cxn modelId="{EF969510-3BE1-6A42-8CFC-C84F55F43222}" type="presParOf" srcId="{1E0434B2-A697-4F4C-8780-BF694B20EABE}" destId="{38C075BD-C762-4FCC-B454-99572D7A33C4}" srcOrd="1" destOrd="0" presId="urn:microsoft.com/office/officeart/2018/2/layout/IconVerticalSolidList"/>
    <dgm:cxn modelId="{C46D1B65-47C4-9242-B41B-0D9B1B816AC7}" type="presParOf" srcId="{1E0434B2-A697-4F4C-8780-BF694B20EABE}" destId="{04657339-C8A1-410B-9D59-0BBF6886EFB4}" srcOrd="2" destOrd="0" presId="urn:microsoft.com/office/officeart/2018/2/layout/IconVerticalSolidList"/>
    <dgm:cxn modelId="{9C880AE3-9DFD-F742-98AA-A62D5C37A4DA}" type="presParOf" srcId="{04657339-C8A1-410B-9D59-0BBF6886EFB4}" destId="{444D0BAD-14C7-4F0B-B9E9-8AD5517D0B8D}" srcOrd="0" destOrd="0" presId="urn:microsoft.com/office/officeart/2018/2/layout/IconVerticalSolidList"/>
    <dgm:cxn modelId="{DC3BB150-F5F1-DC47-981E-35F1C5E00DF7}" type="presParOf" srcId="{04657339-C8A1-410B-9D59-0BBF6886EFB4}" destId="{E4761AD3-B79D-47A6-9C55-4E95CA776021}" srcOrd="1" destOrd="0" presId="urn:microsoft.com/office/officeart/2018/2/layout/IconVerticalSolidList"/>
    <dgm:cxn modelId="{310DAC60-889C-F64B-87B6-8A8D7094795D}" type="presParOf" srcId="{04657339-C8A1-410B-9D59-0BBF6886EFB4}" destId="{351C49C7-E538-45E1-AF5C-CD9541FFF77B}" srcOrd="2" destOrd="0" presId="urn:microsoft.com/office/officeart/2018/2/layout/IconVerticalSolidList"/>
    <dgm:cxn modelId="{5B620C39-5F81-3742-A4AC-83D03AA11F2A}" type="presParOf" srcId="{04657339-C8A1-410B-9D59-0BBF6886EFB4}" destId="{3B7A31AD-CB72-4FCB-8279-2F7D591AEB13}" srcOrd="3" destOrd="0" presId="urn:microsoft.com/office/officeart/2018/2/layout/IconVerticalSolidList"/>
    <dgm:cxn modelId="{C2D78C9D-62BF-3A43-AD79-AE1C3D435361}" type="presParOf" srcId="{1E0434B2-A697-4F4C-8780-BF694B20EABE}" destId="{BD0FC600-4972-4C2B-9022-23D4975B981E}" srcOrd="3" destOrd="0" presId="urn:microsoft.com/office/officeart/2018/2/layout/IconVerticalSolidList"/>
    <dgm:cxn modelId="{CA1BC085-2361-5448-8626-4901DFE00641}" type="presParOf" srcId="{1E0434B2-A697-4F4C-8780-BF694B20EABE}" destId="{9D8E699D-8BFE-4A5E-A18A-1426872F1195}" srcOrd="4" destOrd="0" presId="urn:microsoft.com/office/officeart/2018/2/layout/IconVerticalSolidList"/>
    <dgm:cxn modelId="{BBB446C7-340B-854A-B330-CEFC80359E4B}" type="presParOf" srcId="{9D8E699D-8BFE-4A5E-A18A-1426872F1195}" destId="{017E1D86-499D-436B-8FC2-F6DA52130AA8}" srcOrd="0" destOrd="0" presId="urn:microsoft.com/office/officeart/2018/2/layout/IconVerticalSolidList"/>
    <dgm:cxn modelId="{B66CB839-7AFC-FE4A-83DC-B287E3B5EEE2}" type="presParOf" srcId="{9D8E699D-8BFE-4A5E-A18A-1426872F1195}" destId="{98CFA92D-B623-464B-9D72-B886DC85C0D3}" srcOrd="1" destOrd="0" presId="urn:microsoft.com/office/officeart/2018/2/layout/IconVerticalSolidList"/>
    <dgm:cxn modelId="{7B4C54C6-1402-774C-B6BF-AFE919A0BD03}" type="presParOf" srcId="{9D8E699D-8BFE-4A5E-A18A-1426872F1195}" destId="{44716CF0-406D-4ACC-B1FC-7EA39E72BC44}" srcOrd="2" destOrd="0" presId="urn:microsoft.com/office/officeart/2018/2/layout/IconVerticalSolidList"/>
    <dgm:cxn modelId="{7A4DFA85-F82E-714E-A856-EF33E82F4E85}" type="presParOf" srcId="{9D8E699D-8BFE-4A5E-A18A-1426872F1195}" destId="{DF7B731E-9CFE-4C6E-9668-1045670FF37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79FFFBF-2237-4FE3-9036-290798B75CEF}" type="doc">
      <dgm:prSet loTypeId="urn:microsoft.com/office/officeart/2005/8/layout/default" loCatId="list" qsTypeId="urn:microsoft.com/office/officeart/2005/8/quickstyle/simple5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DFE12441-D974-4210-B0EA-6AA0F34DE5FD}">
      <dgm:prSet/>
      <dgm:spPr>
        <a:solidFill>
          <a:schemeClr val="accent2"/>
        </a:solidFill>
      </dgm:spPr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Prevalence of Negative Sentiments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: The dataset contains a notably higher number of negative sentiment tweets, indicative of users being more inclined to share unfavorable experiences or issues requiring attention.</a:t>
          </a:r>
        </a:p>
      </dgm:t>
    </dgm:pt>
    <dgm:pt modelId="{9C8AA375-3124-4D86-A10C-A349BEEAA6CB}" type="parTrans" cxnId="{BEA862D3-6018-43CC-BBD2-DD0D3F466840}">
      <dgm:prSet/>
      <dgm:spPr/>
      <dgm:t>
        <a:bodyPr/>
        <a:lstStyle/>
        <a:p>
          <a:endParaRPr lang="en-US"/>
        </a:p>
      </dgm:t>
    </dgm:pt>
    <dgm:pt modelId="{89FB3C0A-7F3B-4CB4-B43F-BE257DCA26E0}" type="sibTrans" cxnId="{BEA862D3-6018-43CC-BBD2-DD0D3F466840}">
      <dgm:prSet/>
      <dgm:spPr/>
      <dgm:t>
        <a:bodyPr/>
        <a:lstStyle/>
        <a:p>
          <a:endParaRPr lang="en-US"/>
        </a:p>
      </dgm:t>
    </dgm:pt>
    <dgm:pt modelId="{5F70ABDA-2DF7-4BD6-B46D-C2C33F79D2FC}">
      <dgm:prSet/>
      <dgm:spPr>
        <a:solidFill>
          <a:schemeClr val="accent4"/>
        </a:solidFill>
      </dgm:spPr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Balanced Sentiment Representation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: Neutral and positive sentiments are less represented, which may require resampling methods in model training to prevent bias towards negative sentiments.</a:t>
          </a:r>
        </a:p>
      </dgm:t>
    </dgm:pt>
    <dgm:pt modelId="{2F6813A3-28C5-4E82-9893-62F992BEF2DB}" type="parTrans" cxnId="{2439AD31-81B1-4AC5-832A-68BC92404F30}">
      <dgm:prSet/>
      <dgm:spPr/>
      <dgm:t>
        <a:bodyPr/>
        <a:lstStyle/>
        <a:p>
          <a:endParaRPr lang="en-US"/>
        </a:p>
      </dgm:t>
    </dgm:pt>
    <dgm:pt modelId="{183BD355-FDCD-49A8-8484-0C5ACC0B471C}" type="sibTrans" cxnId="{2439AD31-81B1-4AC5-832A-68BC92404F30}">
      <dgm:prSet/>
      <dgm:spPr/>
      <dgm:t>
        <a:bodyPr/>
        <a:lstStyle/>
        <a:p>
          <a:endParaRPr lang="en-US"/>
        </a:p>
      </dgm:t>
    </dgm:pt>
    <dgm:pt modelId="{E6025BD1-3B1B-40F8-8F61-ACAAE17DF834}">
      <dgm:prSet/>
      <dgm:spPr/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Data Collection Bias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: The imbalance also suggests a potential bias in data collection, which should be accounted for in analysis and modeling to avoid skewing results.</a:t>
          </a:r>
        </a:p>
      </dgm:t>
    </dgm:pt>
    <dgm:pt modelId="{D4CAFD86-ECA8-4489-8887-44C32A5998ED}" type="parTrans" cxnId="{5ECBE57B-F84B-4F06-8E01-807547306CA0}">
      <dgm:prSet/>
      <dgm:spPr/>
      <dgm:t>
        <a:bodyPr/>
        <a:lstStyle/>
        <a:p>
          <a:endParaRPr lang="en-US"/>
        </a:p>
      </dgm:t>
    </dgm:pt>
    <dgm:pt modelId="{58977B99-277D-4A57-A27D-F3C2CC74E856}" type="sibTrans" cxnId="{5ECBE57B-F84B-4F06-8E01-807547306CA0}">
      <dgm:prSet/>
      <dgm:spPr/>
      <dgm:t>
        <a:bodyPr/>
        <a:lstStyle/>
        <a:p>
          <a:endParaRPr lang="en-US"/>
        </a:p>
      </dgm:t>
    </dgm:pt>
    <dgm:pt modelId="{34F86DE7-8017-A549-8D55-B6511B08230C}" type="pres">
      <dgm:prSet presAssocID="{979FFFBF-2237-4FE3-9036-290798B75CEF}" presName="diagram" presStyleCnt="0">
        <dgm:presLayoutVars>
          <dgm:dir/>
          <dgm:resizeHandles val="exact"/>
        </dgm:presLayoutVars>
      </dgm:prSet>
      <dgm:spPr/>
    </dgm:pt>
    <dgm:pt modelId="{A5837F49-358C-B946-972C-BC5C48241BFA}" type="pres">
      <dgm:prSet presAssocID="{DFE12441-D974-4210-B0EA-6AA0F34DE5FD}" presName="node" presStyleLbl="node1" presStyleIdx="0" presStyleCnt="3">
        <dgm:presLayoutVars>
          <dgm:bulletEnabled val="1"/>
        </dgm:presLayoutVars>
      </dgm:prSet>
      <dgm:spPr/>
    </dgm:pt>
    <dgm:pt modelId="{C77B761C-2A46-2F42-AC42-5FB8558601A0}" type="pres">
      <dgm:prSet presAssocID="{89FB3C0A-7F3B-4CB4-B43F-BE257DCA26E0}" presName="sibTrans" presStyleCnt="0"/>
      <dgm:spPr/>
    </dgm:pt>
    <dgm:pt modelId="{3D18ACCF-A1E6-4548-A83C-6CCC6FA7818D}" type="pres">
      <dgm:prSet presAssocID="{5F70ABDA-2DF7-4BD6-B46D-C2C33F79D2FC}" presName="node" presStyleLbl="node1" presStyleIdx="1" presStyleCnt="3">
        <dgm:presLayoutVars>
          <dgm:bulletEnabled val="1"/>
        </dgm:presLayoutVars>
      </dgm:prSet>
      <dgm:spPr/>
    </dgm:pt>
    <dgm:pt modelId="{4F052890-7E12-AD43-92C1-D76D366C635A}" type="pres">
      <dgm:prSet presAssocID="{183BD355-FDCD-49A8-8484-0C5ACC0B471C}" presName="sibTrans" presStyleCnt="0"/>
      <dgm:spPr/>
    </dgm:pt>
    <dgm:pt modelId="{A967BF98-94F7-5442-B849-1C937BD6A913}" type="pres">
      <dgm:prSet presAssocID="{E6025BD1-3B1B-40F8-8F61-ACAAE17DF834}" presName="node" presStyleLbl="node1" presStyleIdx="2" presStyleCnt="3">
        <dgm:presLayoutVars>
          <dgm:bulletEnabled val="1"/>
        </dgm:presLayoutVars>
      </dgm:prSet>
      <dgm:spPr/>
    </dgm:pt>
  </dgm:ptLst>
  <dgm:cxnLst>
    <dgm:cxn modelId="{87947F0D-8A17-BA4C-B2EB-43A0A0246005}" type="presOf" srcId="{DFE12441-D974-4210-B0EA-6AA0F34DE5FD}" destId="{A5837F49-358C-B946-972C-BC5C48241BFA}" srcOrd="0" destOrd="0" presId="urn:microsoft.com/office/officeart/2005/8/layout/default"/>
    <dgm:cxn modelId="{2439AD31-81B1-4AC5-832A-68BC92404F30}" srcId="{979FFFBF-2237-4FE3-9036-290798B75CEF}" destId="{5F70ABDA-2DF7-4BD6-B46D-C2C33F79D2FC}" srcOrd="1" destOrd="0" parTransId="{2F6813A3-28C5-4E82-9893-62F992BEF2DB}" sibTransId="{183BD355-FDCD-49A8-8484-0C5ACC0B471C}"/>
    <dgm:cxn modelId="{22BE6469-D908-F344-860F-FFE5ABB9FEA6}" type="presOf" srcId="{5F70ABDA-2DF7-4BD6-B46D-C2C33F79D2FC}" destId="{3D18ACCF-A1E6-4548-A83C-6CCC6FA7818D}" srcOrd="0" destOrd="0" presId="urn:microsoft.com/office/officeart/2005/8/layout/default"/>
    <dgm:cxn modelId="{A4102856-452D-674E-854C-859A70561F91}" type="presOf" srcId="{E6025BD1-3B1B-40F8-8F61-ACAAE17DF834}" destId="{A967BF98-94F7-5442-B849-1C937BD6A913}" srcOrd="0" destOrd="0" presId="urn:microsoft.com/office/officeart/2005/8/layout/default"/>
    <dgm:cxn modelId="{5ECBE57B-F84B-4F06-8E01-807547306CA0}" srcId="{979FFFBF-2237-4FE3-9036-290798B75CEF}" destId="{E6025BD1-3B1B-40F8-8F61-ACAAE17DF834}" srcOrd="2" destOrd="0" parTransId="{D4CAFD86-ECA8-4489-8887-44C32A5998ED}" sibTransId="{58977B99-277D-4A57-A27D-F3C2CC74E856}"/>
    <dgm:cxn modelId="{787359BB-44FD-8640-9BE8-2F364E2001E2}" type="presOf" srcId="{979FFFBF-2237-4FE3-9036-290798B75CEF}" destId="{34F86DE7-8017-A549-8D55-B6511B08230C}" srcOrd="0" destOrd="0" presId="urn:microsoft.com/office/officeart/2005/8/layout/default"/>
    <dgm:cxn modelId="{BEA862D3-6018-43CC-BBD2-DD0D3F466840}" srcId="{979FFFBF-2237-4FE3-9036-290798B75CEF}" destId="{DFE12441-D974-4210-B0EA-6AA0F34DE5FD}" srcOrd="0" destOrd="0" parTransId="{9C8AA375-3124-4D86-A10C-A349BEEAA6CB}" sibTransId="{89FB3C0A-7F3B-4CB4-B43F-BE257DCA26E0}"/>
    <dgm:cxn modelId="{B2F19C25-E131-0B40-A752-52BBFC843906}" type="presParOf" srcId="{34F86DE7-8017-A549-8D55-B6511B08230C}" destId="{A5837F49-358C-B946-972C-BC5C48241BFA}" srcOrd="0" destOrd="0" presId="urn:microsoft.com/office/officeart/2005/8/layout/default"/>
    <dgm:cxn modelId="{ED10C7E9-17D3-434B-B173-FB16261EC260}" type="presParOf" srcId="{34F86DE7-8017-A549-8D55-B6511B08230C}" destId="{C77B761C-2A46-2F42-AC42-5FB8558601A0}" srcOrd="1" destOrd="0" presId="urn:microsoft.com/office/officeart/2005/8/layout/default"/>
    <dgm:cxn modelId="{1ABDCD41-3F5E-1240-B96D-3B8E88F15BA7}" type="presParOf" srcId="{34F86DE7-8017-A549-8D55-B6511B08230C}" destId="{3D18ACCF-A1E6-4548-A83C-6CCC6FA7818D}" srcOrd="2" destOrd="0" presId="urn:microsoft.com/office/officeart/2005/8/layout/default"/>
    <dgm:cxn modelId="{9D5B00BE-1C4E-4444-9D8A-38434CC55B2A}" type="presParOf" srcId="{34F86DE7-8017-A549-8D55-B6511B08230C}" destId="{4F052890-7E12-AD43-92C1-D76D366C635A}" srcOrd="3" destOrd="0" presId="urn:microsoft.com/office/officeart/2005/8/layout/default"/>
    <dgm:cxn modelId="{EA8AACDD-7C4D-DA48-A694-EED13544ED59}" type="presParOf" srcId="{34F86DE7-8017-A549-8D55-B6511B08230C}" destId="{A967BF98-94F7-5442-B849-1C937BD6A913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4EA22B8-12D8-4ED5-A149-DC60D1FC6C7A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1A50A6A-75E8-46CB-8DB1-F97D642E9E25}">
      <dgm:prSet/>
      <dgm:spPr/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Consistency Across Sentiments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: The distribution of tweet lengths is relatively consistent across different sentiments, with median lengths centered around the same value for all categories.</a:t>
          </a:r>
        </a:p>
      </dgm:t>
    </dgm:pt>
    <dgm:pt modelId="{D244C0E6-B751-4FE8-A8BC-CFFF5ADEB0AB}" type="parTrans" cxnId="{9E8AFB31-5270-4144-8BA8-D6A021155D61}">
      <dgm:prSet/>
      <dgm:spPr/>
      <dgm:t>
        <a:bodyPr/>
        <a:lstStyle/>
        <a:p>
          <a:endParaRPr lang="en-US"/>
        </a:p>
      </dgm:t>
    </dgm:pt>
    <dgm:pt modelId="{72390E2D-7FA5-4D34-A45D-4EA697CD4FAA}" type="sibTrans" cxnId="{9E8AFB31-5270-4144-8BA8-D6A021155D61}">
      <dgm:prSet/>
      <dgm:spPr/>
      <dgm:t>
        <a:bodyPr/>
        <a:lstStyle/>
        <a:p>
          <a:endParaRPr lang="en-US"/>
        </a:p>
      </dgm:t>
    </dgm:pt>
    <dgm:pt modelId="{CBF83226-6ECA-4A20-845B-938083DDADA5}">
      <dgm:prSet/>
      <dgm:spPr>
        <a:solidFill>
          <a:schemeClr val="accent4"/>
        </a:solidFill>
      </dgm:spPr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Negative Sentiments and Length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: Negative tweets have a slightly wider range of lengths, suggesting that users may be providing more detailed feedback when expressing dissatisfaction.</a:t>
          </a:r>
        </a:p>
      </dgm:t>
    </dgm:pt>
    <dgm:pt modelId="{7C75964F-B7F3-4CC5-89E1-B3B84180ACBF}" type="parTrans" cxnId="{148FC873-2FE2-4217-A5CC-87870939E6CE}">
      <dgm:prSet/>
      <dgm:spPr/>
      <dgm:t>
        <a:bodyPr/>
        <a:lstStyle/>
        <a:p>
          <a:endParaRPr lang="en-US"/>
        </a:p>
      </dgm:t>
    </dgm:pt>
    <dgm:pt modelId="{2D6E90B0-F5DD-4037-809B-175E579D733B}" type="sibTrans" cxnId="{148FC873-2FE2-4217-A5CC-87870939E6CE}">
      <dgm:prSet/>
      <dgm:spPr/>
      <dgm:t>
        <a:bodyPr/>
        <a:lstStyle/>
        <a:p>
          <a:endParaRPr lang="en-US"/>
        </a:p>
      </dgm:t>
    </dgm:pt>
    <dgm:pt modelId="{3CE86630-A61A-4AE5-ADFE-EA8316DC3E87}">
      <dgm:prSet/>
      <dgm:spPr/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Length as a Feature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: Given the similarities in distributions, tweet length might not be a strong standalone feature for sentiment classification but could contribute to a more nuanced feature set in combination with other text attributes.</a:t>
          </a:r>
        </a:p>
      </dgm:t>
    </dgm:pt>
    <dgm:pt modelId="{E82FC592-373E-47D0-9559-C7D5848BEE45}" type="parTrans" cxnId="{52A699EF-C7E3-49F0-AE6C-EBC1588D72AF}">
      <dgm:prSet/>
      <dgm:spPr/>
      <dgm:t>
        <a:bodyPr/>
        <a:lstStyle/>
        <a:p>
          <a:endParaRPr lang="en-US"/>
        </a:p>
      </dgm:t>
    </dgm:pt>
    <dgm:pt modelId="{42B74BEE-309D-4D60-B73F-98932B812891}" type="sibTrans" cxnId="{52A699EF-C7E3-49F0-AE6C-EBC1588D72AF}">
      <dgm:prSet/>
      <dgm:spPr/>
      <dgm:t>
        <a:bodyPr/>
        <a:lstStyle/>
        <a:p>
          <a:endParaRPr lang="en-US"/>
        </a:p>
      </dgm:t>
    </dgm:pt>
    <dgm:pt modelId="{9E6743D0-F3C2-4B49-BB95-A3C83E91B3E6}" type="pres">
      <dgm:prSet presAssocID="{E4EA22B8-12D8-4ED5-A149-DC60D1FC6C7A}" presName="diagram" presStyleCnt="0">
        <dgm:presLayoutVars>
          <dgm:dir/>
          <dgm:resizeHandles val="exact"/>
        </dgm:presLayoutVars>
      </dgm:prSet>
      <dgm:spPr/>
    </dgm:pt>
    <dgm:pt modelId="{DDAA40CB-3512-3640-8049-DF53D7CDC143}" type="pres">
      <dgm:prSet presAssocID="{81A50A6A-75E8-46CB-8DB1-F97D642E9E25}" presName="node" presStyleLbl="node1" presStyleIdx="0" presStyleCnt="3">
        <dgm:presLayoutVars>
          <dgm:bulletEnabled val="1"/>
        </dgm:presLayoutVars>
      </dgm:prSet>
      <dgm:spPr/>
    </dgm:pt>
    <dgm:pt modelId="{C76BDD2F-3148-614E-AA08-1688881BB3C8}" type="pres">
      <dgm:prSet presAssocID="{72390E2D-7FA5-4D34-A45D-4EA697CD4FAA}" presName="sibTrans" presStyleCnt="0"/>
      <dgm:spPr/>
    </dgm:pt>
    <dgm:pt modelId="{78CAD6CA-024A-E546-B976-EAE447547AF1}" type="pres">
      <dgm:prSet presAssocID="{CBF83226-6ECA-4A20-845B-938083DDADA5}" presName="node" presStyleLbl="node1" presStyleIdx="1" presStyleCnt="3">
        <dgm:presLayoutVars>
          <dgm:bulletEnabled val="1"/>
        </dgm:presLayoutVars>
      </dgm:prSet>
      <dgm:spPr/>
    </dgm:pt>
    <dgm:pt modelId="{032E8AD0-977E-1744-86CA-1DEAC978F73D}" type="pres">
      <dgm:prSet presAssocID="{2D6E90B0-F5DD-4037-809B-175E579D733B}" presName="sibTrans" presStyleCnt="0"/>
      <dgm:spPr/>
    </dgm:pt>
    <dgm:pt modelId="{45F92711-625D-A94C-B5AA-68DD303B2D8C}" type="pres">
      <dgm:prSet presAssocID="{3CE86630-A61A-4AE5-ADFE-EA8316DC3E87}" presName="node" presStyleLbl="node1" presStyleIdx="2" presStyleCnt="3">
        <dgm:presLayoutVars>
          <dgm:bulletEnabled val="1"/>
        </dgm:presLayoutVars>
      </dgm:prSet>
      <dgm:spPr/>
    </dgm:pt>
  </dgm:ptLst>
  <dgm:cxnLst>
    <dgm:cxn modelId="{65F30509-F839-C848-9012-B69953B1AF64}" type="presOf" srcId="{3CE86630-A61A-4AE5-ADFE-EA8316DC3E87}" destId="{45F92711-625D-A94C-B5AA-68DD303B2D8C}" srcOrd="0" destOrd="0" presId="urn:microsoft.com/office/officeart/2005/8/layout/default"/>
    <dgm:cxn modelId="{9E8AFB31-5270-4144-8BA8-D6A021155D61}" srcId="{E4EA22B8-12D8-4ED5-A149-DC60D1FC6C7A}" destId="{81A50A6A-75E8-46CB-8DB1-F97D642E9E25}" srcOrd="0" destOrd="0" parTransId="{D244C0E6-B751-4FE8-A8BC-CFFF5ADEB0AB}" sibTransId="{72390E2D-7FA5-4D34-A45D-4EA697CD4FAA}"/>
    <dgm:cxn modelId="{B0FB8E3B-398B-5C4D-9542-FBCB9186A383}" type="presOf" srcId="{81A50A6A-75E8-46CB-8DB1-F97D642E9E25}" destId="{DDAA40CB-3512-3640-8049-DF53D7CDC143}" srcOrd="0" destOrd="0" presId="urn:microsoft.com/office/officeart/2005/8/layout/default"/>
    <dgm:cxn modelId="{20AB444A-8EDB-5441-9EC9-D0B9C89C4101}" type="presOf" srcId="{E4EA22B8-12D8-4ED5-A149-DC60D1FC6C7A}" destId="{9E6743D0-F3C2-4B49-BB95-A3C83E91B3E6}" srcOrd="0" destOrd="0" presId="urn:microsoft.com/office/officeart/2005/8/layout/default"/>
    <dgm:cxn modelId="{148FC873-2FE2-4217-A5CC-87870939E6CE}" srcId="{E4EA22B8-12D8-4ED5-A149-DC60D1FC6C7A}" destId="{CBF83226-6ECA-4A20-845B-938083DDADA5}" srcOrd="1" destOrd="0" parTransId="{7C75964F-B7F3-4CC5-89E1-B3B84180ACBF}" sibTransId="{2D6E90B0-F5DD-4037-809B-175E579D733B}"/>
    <dgm:cxn modelId="{739C26D3-2C1E-E542-B60B-ED51BA66C5E4}" type="presOf" srcId="{CBF83226-6ECA-4A20-845B-938083DDADA5}" destId="{78CAD6CA-024A-E546-B976-EAE447547AF1}" srcOrd="0" destOrd="0" presId="urn:microsoft.com/office/officeart/2005/8/layout/default"/>
    <dgm:cxn modelId="{52A699EF-C7E3-49F0-AE6C-EBC1588D72AF}" srcId="{E4EA22B8-12D8-4ED5-A149-DC60D1FC6C7A}" destId="{3CE86630-A61A-4AE5-ADFE-EA8316DC3E87}" srcOrd="2" destOrd="0" parTransId="{E82FC592-373E-47D0-9559-C7D5848BEE45}" sibTransId="{42B74BEE-309D-4D60-B73F-98932B812891}"/>
    <dgm:cxn modelId="{C177E4E6-6AF8-BF4F-9AA4-BE48259D6CD3}" type="presParOf" srcId="{9E6743D0-F3C2-4B49-BB95-A3C83E91B3E6}" destId="{DDAA40CB-3512-3640-8049-DF53D7CDC143}" srcOrd="0" destOrd="0" presId="urn:microsoft.com/office/officeart/2005/8/layout/default"/>
    <dgm:cxn modelId="{779CB0FB-4A8D-5A49-9D5B-D33785FBADA7}" type="presParOf" srcId="{9E6743D0-F3C2-4B49-BB95-A3C83E91B3E6}" destId="{C76BDD2F-3148-614E-AA08-1688881BB3C8}" srcOrd="1" destOrd="0" presId="urn:microsoft.com/office/officeart/2005/8/layout/default"/>
    <dgm:cxn modelId="{481FF367-CA3B-FE4D-8ABB-B6148FAC8DB4}" type="presParOf" srcId="{9E6743D0-F3C2-4B49-BB95-A3C83E91B3E6}" destId="{78CAD6CA-024A-E546-B976-EAE447547AF1}" srcOrd="2" destOrd="0" presId="urn:microsoft.com/office/officeart/2005/8/layout/default"/>
    <dgm:cxn modelId="{608748A6-12B2-8C4B-987E-A36E799910C4}" type="presParOf" srcId="{9E6743D0-F3C2-4B49-BB95-A3C83E91B3E6}" destId="{032E8AD0-977E-1744-86CA-1DEAC978F73D}" srcOrd="3" destOrd="0" presId="urn:microsoft.com/office/officeart/2005/8/layout/default"/>
    <dgm:cxn modelId="{4B790581-9432-5B4C-9F0F-3D38FDC5DC48}" type="presParOf" srcId="{9E6743D0-F3C2-4B49-BB95-A3C83E91B3E6}" destId="{45F92711-625D-A94C-B5AA-68DD303B2D8C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A6D917D-98EB-4377-BC42-6FBE26A30241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2CBAAD0-256C-450E-BEF4-2A3427B52A8F}">
      <dgm:prSet/>
      <dgm:spPr/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Cleaning and Standardizing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: Removed irrelevant characters (e.g., symbols, numbers) from tweets and standardized text case to reduce data noise and improve consistency. Removing the unwanted columns which we not essential for our analysis.</a:t>
          </a:r>
        </a:p>
      </dgm:t>
    </dgm:pt>
    <dgm:pt modelId="{5187EA60-5F8F-4C5F-AD1F-17A44C614BA0}" type="parTrans" cxnId="{637ED544-28DA-4BFF-BBF1-2A88BB51AC8C}">
      <dgm:prSet/>
      <dgm:spPr/>
      <dgm:t>
        <a:bodyPr/>
        <a:lstStyle/>
        <a:p>
          <a:endParaRPr lang="en-US"/>
        </a:p>
      </dgm:t>
    </dgm:pt>
    <dgm:pt modelId="{D3FE71DE-1B8C-4E83-B34E-7B8047F06855}" type="sibTrans" cxnId="{637ED544-28DA-4BFF-BBF1-2A88BB51AC8C}">
      <dgm:prSet/>
      <dgm:spPr/>
      <dgm:t>
        <a:bodyPr/>
        <a:lstStyle/>
        <a:p>
          <a:endParaRPr lang="en-US"/>
        </a:p>
      </dgm:t>
    </dgm:pt>
    <dgm:pt modelId="{B9655DEB-CBF5-40EC-8865-A82B1439A0F4}">
      <dgm:prSet/>
      <dgm:spPr/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Vectorizing Text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: Applied TF-IDF vectorization to transform tweet texts into numerical data, emphasizing words significant to sentiment, and facilitating machine learning model input.</a:t>
          </a:r>
        </a:p>
      </dgm:t>
    </dgm:pt>
    <dgm:pt modelId="{F865FED3-7B1A-4C75-9DE0-10ADF212D050}" type="parTrans" cxnId="{82D90325-20E5-49AF-B656-0E4789573CD5}">
      <dgm:prSet/>
      <dgm:spPr/>
      <dgm:t>
        <a:bodyPr/>
        <a:lstStyle/>
        <a:p>
          <a:endParaRPr lang="en-US"/>
        </a:p>
      </dgm:t>
    </dgm:pt>
    <dgm:pt modelId="{583E1144-12A4-4EE2-8A75-5E503CD5E1C3}" type="sibTrans" cxnId="{82D90325-20E5-49AF-B656-0E4789573CD5}">
      <dgm:prSet/>
      <dgm:spPr/>
      <dgm:t>
        <a:bodyPr/>
        <a:lstStyle/>
        <a:p>
          <a:endParaRPr lang="en-US"/>
        </a:p>
      </dgm:t>
    </dgm:pt>
    <dgm:pt modelId="{EA4A10EA-0036-42FA-8BE5-D52C75504194}">
      <dgm:prSet/>
      <dgm:spPr/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Feature Selection: </a:t>
          </a:r>
          <a:r>
            <a:rPr lang="en-US" b="0" dirty="0">
              <a:latin typeface="Times New Roman" panose="02020603050405020304" pitchFamily="18" charset="0"/>
              <a:cs typeface="Times New Roman" panose="02020603050405020304" pitchFamily="18" charset="0"/>
            </a:rPr>
            <a:t>Select relevant features for sentiment analysis, considering factors such as tweet text, user sentiment, and metadata attributes that contribute to the sentiment classification task.</a:t>
          </a:r>
        </a:p>
      </dgm:t>
    </dgm:pt>
    <dgm:pt modelId="{3F4EC56C-B2CA-43FD-8B16-29E1E30FBDF0}" type="parTrans" cxnId="{18B5CE0F-51AC-4C91-A159-A7F34F2D4CF7}">
      <dgm:prSet/>
      <dgm:spPr/>
      <dgm:t>
        <a:bodyPr/>
        <a:lstStyle/>
        <a:p>
          <a:endParaRPr lang="en-US"/>
        </a:p>
      </dgm:t>
    </dgm:pt>
    <dgm:pt modelId="{8BF0E905-1CE8-4640-82AA-E04FBB45E375}" type="sibTrans" cxnId="{18B5CE0F-51AC-4C91-A159-A7F34F2D4CF7}">
      <dgm:prSet/>
      <dgm:spPr/>
      <dgm:t>
        <a:bodyPr/>
        <a:lstStyle/>
        <a:p>
          <a:endParaRPr lang="en-US"/>
        </a:p>
      </dgm:t>
    </dgm:pt>
    <dgm:pt modelId="{33310814-681D-7149-BEB7-71990BD20FCD}">
      <dgm:prSet/>
      <dgm:spPr/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Splitting the Dataset: </a:t>
          </a:r>
          <a:r>
            <a:rPr lang="en-US" b="0" dirty="0">
              <a:latin typeface="Times New Roman" panose="02020603050405020304" pitchFamily="18" charset="0"/>
              <a:cs typeface="Times New Roman" panose="02020603050405020304" pitchFamily="18" charset="0"/>
            </a:rPr>
            <a:t>Divide the dataset into training and test sets to evaluate model performance accurately. Typically, a random split is used, with a portion of the data allocated for training the model and the remainder for evaluating its performance.</a:t>
          </a:r>
        </a:p>
      </dgm:t>
    </dgm:pt>
    <dgm:pt modelId="{AB2CB8D7-BE07-FD44-92C3-E50D8E23EBAF}" type="parTrans" cxnId="{D556EA79-36F6-9446-91BE-94AF2DD462B6}">
      <dgm:prSet/>
      <dgm:spPr/>
      <dgm:t>
        <a:bodyPr/>
        <a:lstStyle/>
        <a:p>
          <a:endParaRPr lang="en-US"/>
        </a:p>
      </dgm:t>
    </dgm:pt>
    <dgm:pt modelId="{8D434E90-5495-5343-9D98-5FC65775359C}" type="sibTrans" cxnId="{D556EA79-36F6-9446-91BE-94AF2DD462B6}">
      <dgm:prSet/>
      <dgm:spPr/>
      <dgm:t>
        <a:bodyPr/>
        <a:lstStyle/>
        <a:p>
          <a:endParaRPr lang="en-US"/>
        </a:p>
      </dgm:t>
    </dgm:pt>
    <dgm:pt modelId="{7E98B972-70E7-CB4F-B67E-24BFECE6E46F}">
      <dgm:prSet/>
      <dgm:spPr/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Missing Values Management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: Employed imputation for missing numerical data and used "None" or similar placeholders for categorical fields with missing information, ensuring completeness without skewing analysis.</a:t>
          </a:r>
        </a:p>
      </dgm:t>
    </dgm:pt>
    <dgm:pt modelId="{D5550906-EA2B-A44D-A1C3-CF66BD2A527F}" type="parTrans" cxnId="{7D992A5B-4F69-B848-B98C-75B47FD82DAD}">
      <dgm:prSet/>
      <dgm:spPr/>
      <dgm:t>
        <a:bodyPr/>
        <a:lstStyle/>
        <a:p>
          <a:endParaRPr lang="en-US"/>
        </a:p>
      </dgm:t>
    </dgm:pt>
    <dgm:pt modelId="{A048AE1B-2F51-4D49-9503-C50D4044EC8B}" type="sibTrans" cxnId="{7D992A5B-4F69-B848-B98C-75B47FD82DAD}">
      <dgm:prSet/>
      <dgm:spPr/>
      <dgm:t>
        <a:bodyPr/>
        <a:lstStyle/>
        <a:p>
          <a:endParaRPr lang="en-US"/>
        </a:p>
      </dgm:t>
    </dgm:pt>
    <dgm:pt modelId="{AE0CA0DC-BE6E-F24D-A440-8608C40A5E51}" type="pres">
      <dgm:prSet presAssocID="{8A6D917D-98EB-4377-BC42-6FBE26A30241}" presName="outerComposite" presStyleCnt="0">
        <dgm:presLayoutVars>
          <dgm:chMax val="5"/>
          <dgm:dir/>
          <dgm:resizeHandles val="exact"/>
        </dgm:presLayoutVars>
      </dgm:prSet>
      <dgm:spPr/>
    </dgm:pt>
    <dgm:pt modelId="{7D513464-085E-1042-82AC-D30C5A5DD57E}" type="pres">
      <dgm:prSet presAssocID="{8A6D917D-98EB-4377-BC42-6FBE26A30241}" presName="dummyMaxCanvas" presStyleCnt="0">
        <dgm:presLayoutVars/>
      </dgm:prSet>
      <dgm:spPr/>
    </dgm:pt>
    <dgm:pt modelId="{218FEC87-E434-5C48-8848-278D4315618B}" type="pres">
      <dgm:prSet presAssocID="{8A6D917D-98EB-4377-BC42-6FBE26A30241}" presName="FiveNodes_1" presStyleLbl="node1" presStyleIdx="0" presStyleCnt="5">
        <dgm:presLayoutVars>
          <dgm:bulletEnabled val="1"/>
        </dgm:presLayoutVars>
      </dgm:prSet>
      <dgm:spPr/>
    </dgm:pt>
    <dgm:pt modelId="{3B6CCAE5-0016-924E-BAF9-940CAE1D5734}" type="pres">
      <dgm:prSet presAssocID="{8A6D917D-98EB-4377-BC42-6FBE26A30241}" presName="FiveNodes_2" presStyleLbl="node1" presStyleIdx="1" presStyleCnt="5">
        <dgm:presLayoutVars>
          <dgm:bulletEnabled val="1"/>
        </dgm:presLayoutVars>
      </dgm:prSet>
      <dgm:spPr/>
    </dgm:pt>
    <dgm:pt modelId="{EB0A9C07-D49B-8A44-B319-5DD578EF110C}" type="pres">
      <dgm:prSet presAssocID="{8A6D917D-98EB-4377-BC42-6FBE26A30241}" presName="FiveNodes_3" presStyleLbl="node1" presStyleIdx="2" presStyleCnt="5">
        <dgm:presLayoutVars>
          <dgm:bulletEnabled val="1"/>
        </dgm:presLayoutVars>
      </dgm:prSet>
      <dgm:spPr/>
    </dgm:pt>
    <dgm:pt modelId="{4B3042BD-D06E-2144-8D6B-BBAAD9401A1D}" type="pres">
      <dgm:prSet presAssocID="{8A6D917D-98EB-4377-BC42-6FBE26A30241}" presName="FiveNodes_4" presStyleLbl="node1" presStyleIdx="3" presStyleCnt="5">
        <dgm:presLayoutVars>
          <dgm:bulletEnabled val="1"/>
        </dgm:presLayoutVars>
      </dgm:prSet>
      <dgm:spPr/>
    </dgm:pt>
    <dgm:pt modelId="{B89D4679-AB94-B443-9BAA-6FA26D4403E1}" type="pres">
      <dgm:prSet presAssocID="{8A6D917D-98EB-4377-BC42-6FBE26A30241}" presName="FiveNodes_5" presStyleLbl="node1" presStyleIdx="4" presStyleCnt="5">
        <dgm:presLayoutVars>
          <dgm:bulletEnabled val="1"/>
        </dgm:presLayoutVars>
      </dgm:prSet>
      <dgm:spPr/>
    </dgm:pt>
    <dgm:pt modelId="{9DBAB485-1F8F-DC4D-88A0-01A1D8EA695F}" type="pres">
      <dgm:prSet presAssocID="{8A6D917D-98EB-4377-BC42-6FBE26A30241}" presName="FiveConn_1-2" presStyleLbl="fgAccFollowNode1" presStyleIdx="0" presStyleCnt="4">
        <dgm:presLayoutVars>
          <dgm:bulletEnabled val="1"/>
        </dgm:presLayoutVars>
      </dgm:prSet>
      <dgm:spPr/>
    </dgm:pt>
    <dgm:pt modelId="{E996B78D-ABAF-984B-AE7C-C82BA5FCFEA7}" type="pres">
      <dgm:prSet presAssocID="{8A6D917D-98EB-4377-BC42-6FBE26A30241}" presName="FiveConn_2-3" presStyleLbl="fgAccFollowNode1" presStyleIdx="1" presStyleCnt="4">
        <dgm:presLayoutVars>
          <dgm:bulletEnabled val="1"/>
        </dgm:presLayoutVars>
      </dgm:prSet>
      <dgm:spPr/>
    </dgm:pt>
    <dgm:pt modelId="{BA55D902-396D-EC48-9B38-9AD2D53B3E26}" type="pres">
      <dgm:prSet presAssocID="{8A6D917D-98EB-4377-BC42-6FBE26A30241}" presName="FiveConn_3-4" presStyleLbl="fgAccFollowNode1" presStyleIdx="2" presStyleCnt="4">
        <dgm:presLayoutVars>
          <dgm:bulletEnabled val="1"/>
        </dgm:presLayoutVars>
      </dgm:prSet>
      <dgm:spPr/>
    </dgm:pt>
    <dgm:pt modelId="{442CB06E-4578-0142-B6C7-A43F641B2DAB}" type="pres">
      <dgm:prSet presAssocID="{8A6D917D-98EB-4377-BC42-6FBE26A30241}" presName="FiveConn_4-5" presStyleLbl="fgAccFollowNode1" presStyleIdx="3" presStyleCnt="4">
        <dgm:presLayoutVars>
          <dgm:bulletEnabled val="1"/>
        </dgm:presLayoutVars>
      </dgm:prSet>
      <dgm:spPr/>
    </dgm:pt>
    <dgm:pt modelId="{E254DCC9-2F9A-844F-BEEC-4D140E48EB33}" type="pres">
      <dgm:prSet presAssocID="{8A6D917D-98EB-4377-BC42-6FBE26A30241}" presName="FiveNodes_1_text" presStyleLbl="node1" presStyleIdx="4" presStyleCnt="5">
        <dgm:presLayoutVars>
          <dgm:bulletEnabled val="1"/>
        </dgm:presLayoutVars>
      </dgm:prSet>
      <dgm:spPr/>
    </dgm:pt>
    <dgm:pt modelId="{E8355391-640B-C948-8A4F-DBD5FB7DD218}" type="pres">
      <dgm:prSet presAssocID="{8A6D917D-98EB-4377-BC42-6FBE26A30241}" presName="FiveNodes_2_text" presStyleLbl="node1" presStyleIdx="4" presStyleCnt="5">
        <dgm:presLayoutVars>
          <dgm:bulletEnabled val="1"/>
        </dgm:presLayoutVars>
      </dgm:prSet>
      <dgm:spPr/>
    </dgm:pt>
    <dgm:pt modelId="{649545BD-3740-6047-BBA3-E3171C027402}" type="pres">
      <dgm:prSet presAssocID="{8A6D917D-98EB-4377-BC42-6FBE26A30241}" presName="FiveNodes_3_text" presStyleLbl="node1" presStyleIdx="4" presStyleCnt="5">
        <dgm:presLayoutVars>
          <dgm:bulletEnabled val="1"/>
        </dgm:presLayoutVars>
      </dgm:prSet>
      <dgm:spPr/>
    </dgm:pt>
    <dgm:pt modelId="{E52A41FF-703C-8E49-BAA8-5A0AB13304D9}" type="pres">
      <dgm:prSet presAssocID="{8A6D917D-98EB-4377-BC42-6FBE26A30241}" presName="FiveNodes_4_text" presStyleLbl="node1" presStyleIdx="4" presStyleCnt="5">
        <dgm:presLayoutVars>
          <dgm:bulletEnabled val="1"/>
        </dgm:presLayoutVars>
      </dgm:prSet>
      <dgm:spPr/>
    </dgm:pt>
    <dgm:pt modelId="{123256C4-E661-CE43-8708-994395FE1E23}" type="pres">
      <dgm:prSet presAssocID="{8A6D917D-98EB-4377-BC42-6FBE26A30241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846F830D-9D0F-DA4F-97C3-DAC5131969F3}" type="presOf" srcId="{EA4A10EA-0036-42FA-8BE5-D52C75504194}" destId="{4B3042BD-D06E-2144-8D6B-BBAAD9401A1D}" srcOrd="0" destOrd="0" presId="urn:microsoft.com/office/officeart/2005/8/layout/vProcess5"/>
    <dgm:cxn modelId="{18B5CE0F-51AC-4C91-A159-A7F34F2D4CF7}" srcId="{8A6D917D-98EB-4377-BC42-6FBE26A30241}" destId="{EA4A10EA-0036-42FA-8BE5-D52C75504194}" srcOrd="3" destOrd="0" parTransId="{3F4EC56C-B2CA-43FD-8B16-29E1E30FBDF0}" sibTransId="{8BF0E905-1CE8-4640-82AA-E04FBB45E375}"/>
    <dgm:cxn modelId="{82D90325-20E5-49AF-B656-0E4789573CD5}" srcId="{8A6D917D-98EB-4377-BC42-6FBE26A30241}" destId="{B9655DEB-CBF5-40EC-8865-A82B1439A0F4}" srcOrd="2" destOrd="0" parTransId="{F865FED3-7B1A-4C75-9DE0-10ADF212D050}" sibTransId="{583E1144-12A4-4EE2-8A75-5E503CD5E1C3}"/>
    <dgm:cxn modelId="{0143EC25-B4EE-8840-9260-CD3E47D67A47}" type="presOf" srcId="{B9655DEB-CBF5-40EC-8865-A82B1439A0F4}" destId="{EB0A9C07-D49B-8A44-B319-5DD578EF110C}" srcOrd="0" destOrd="0" presId="urn:microsoft.com/office/officeart/2005/8/layout/vProcess5"/>
    <dgm:cxn modelId="{BB794B2C-7439-3347-A466-B7C190FCB6A1}" type="presOf" srcId="{33310814-681D-7149-BEB7-71990BD20FCD}" destId="{123256C4-E661-CE43-8708-994395FE1E23}" srcOrd="1" destOrd="0" presId="urn:microsoft.com/office/officeart/2005/8/layout/vProcess5"/>
    <dgm:cxn modelId="{6FE6A82D-A358-5B4C-B104-5A2BF8EF50A6}" type="presOf" srcId="{B9655DEB-CBF5-40EC-8865-A82B1439A0F4}" destId="{649545BD-3740-6047-BBA3-E3171C027402}" srcOrd="1" destOrd="0" presId="urn:microsoft.com/office/officeart/2005/8/layout/vProcess5"/>
    <dgm:cxn modelId="{6F544C35-F388-BB4B-B144-406DC2946C4B}" type="presOf" srcId="{8BF0E905-1CE8-4640-82AA-E04FBB45E375}" destId="{442CB06E-4578-0142-B6C7-A43F641B2DAB}" srcOrd="0" destOrd="0" presId="urn:microsoft.com/office/officeart/2005/8/layout/vProcess5"/>
    <dgm:cxn modelId="{7D992A5B-4F69-B848-B98C-75B47FD82DAD}" srcId="{8A6D917D-98EB-4377-BC42-6FBE26A30241}" destId="{7E98B972-70E7-CB4F-B67E-24BFECE6E46F}" srcOrd="1" destOrd="0" parTransId="{D5550906-EA2B-A44D-A1C3-CF66BD2A527F}" sibTransId="{A048AE1B-2F51-4D49-9503-C50D4044EC8B}"/>
    <dgm:cxn modelId="{CD744D41-387C-0046-9C0A-1349346E8AB0}" type="presOf" srcId="{D3FE71DE-1B8C-4E83-B34E-7B8047F06855}" destId="{9DBAB485-1F8F-DC4D-88A0-01A1D8EA695F}" srcOrd="0" destOrd="0" presId="urn:microsoft.com/office/officeart/2005/8/layout/vProcess5"/>
    <dgm:cxn modelId="{637ED544-28DA-4BFF-BBF1-2A88BB51AC8C}" srcId="{8A6D917D-98EB-4377-BC42-6FBE26A30241}" destId="{E2CBAAD0-256C-450E-BEF4-2A3427B52A8F}" srcOrd="0" destOrd="0" parTransId="{5187EA60-5F8F-4C5F-AD1F-17A44C614BA0}" sibTransId="{D3FE71DE-1B8C-4E83-B34E-7B8047F06855}"/>
    <dgm:cxn modelId="{FAB4B345-5F42-0A48-A3B2-D421913206DC}" type="presOf" srcId="{A048AE1B-2F51-4D49-9503-C50D4044EC8B}" destId="{E996B78D-ABAF-984B-AE7C-C82BA5FCFEA7}" srcOrd="0" destOrd="0" presId="urn:microsoft.com/office/officeart/2005/8/layout/vProcess5"/>
    <dgm:cxn modelId="{BFE9CB4A-63A5-114E-B5BF-63D294F88EC0}" type="presOf" srcId="{EA4A10EA-0036-42FA-8BE5-D52C75504194}" destId="{E52A41FF-703C-8E49-BAA8-5A0AB13304D9}" srcOrd="1" destOrd="0" presId="urn:microsoft.com/office/officeart/2005/8/layout/vProcess5"/>
    <dgm:cxn modelId="{CACCCA6F-CBCB-2B47-91BF-DE994F8B5592}" type="presOf" srcId="{8A6D917D-98EB-4377-BC42-6FBE26A30241}" destId="{AE0CA0DC-BE6E-F24D-A440-8608C40A5E51}" srcOrd="0" destOrd="0" presId="urn:microsoft.com/office/officeart/2005/8/layout/vProcess5"/>
    <dgm:cxn modelId="{E0541574-9E86-5D43-A03C-2A895412ABE1}" type="presOf" srcId="{33310814-681D-7149-BEB7-71990BD20FCD}" destId="{B89D4679-AB94-B443-9BAA-6FA26D4403E1}" srcOrd="0" destOrd="0" presId="urn:microsoft.com/office/officeart/2005/8/layout/vProcess5"/>
    <dgm:cxn modelId="{D556EA79-36F6-9446-91BE-94AF2DD462B6}" srcId="{8A6D917D-98EB-4377-BC42-6FBE26A30241}" destId="{33310814-681D-7149-BEB7-71990BD20FCD}" srcOrd="4" destOrd="0" parTransId="{AB2CB8D7-BE07-FD44-92C3-E50D8E23EBAF}" sibTransId="{8D434E90-5495-5343-9D98-5FC65775359C}"/>
    <dgm:cxn modelId="{CEF5285A-4270-1448-AB69-BF87A8A30C59}" type="presOf" srcId="{E2CBAAD0-256C-450E-BEF4-2A3427B52A8F}" destId="{218FEC87-E434-5C48-8848-278D4315618B}" srcOrd="0" destOrd="0" presId="urn:microsoft.com/office/officeart/2005/8/layout/vProcess5"/>
    <dgm:cxn modelId="{AAE8C2B6-81CC-094A-90FA-892B7597A340}" type="presOf" srcId="{583E1144-12A4-4EE2-8A75-5E503CD5E1C3}" destId="{BA55D902-396D-EC48-9B38-9AD2D53B3E26}" srcOrd="0" destOrd="0" presId="urn:microsoft.com/office/officeart/2005/8/layout/vProcess5"/>
    <dgm:cxn modelId="{240773C2-9586-0A4F-9DD7-81D43AEAD24E}" type="presOf" srcId="{E2CBAAD0-256C-450E-BEF4-2A3427B52A8F}" destId="{E254DCC9-2F9A-844F-BEEC-4D140E48EB33}" srcOrd="1" destOrd="0" presId="urn:microsoft.com/office/officeart/2005/8/layout/vProcess5"/>
    <dgm:cxn modelId="{BE5488F9-97C5-2F4E-94FF-0EF0D42235CF}" type="presOf" srcId="{7E98B972-70E7-CB4F-B67E-24BFECE6E46F}" destId="{E8355391-640B-C948-8A4F-DBD5FB7DD218}" srcOrd="1" destOrd="0" presId="urn:microsoft.com/office/officeart/2005/8/layout/vProcess5"/>
    <dgm:cxn modelId="{D1E3D4FB-B1E3-DC43-9BAA-FB77EE089A8B}" type="presOf" srcId="{7E98B972-70E7-CB4F-B67E-24BFECE6E46F}" destId="{3B6CCAE5-0016-924E-BAF9-940CAE1D5734}" srcOrd="0" destOrd="0" presId="urn:microsoft.com/office/officeart/2005/8/layout/vProcess5"/>
    <dgm:cxn modelId="{64706679-EA85-3C40-AD74-B518C2EBDE96}" type="presParOf" srcId="{AE0CA0DC-BE6E-F24D-A440-8608C40A5E51}" destId="{7D513464-085E-1042-82AC-D30C5A5DD57E}" srcOrd="0" destOrd="0" presId="urn:microsoft.com/office/officeart/2005/8/layout/vProcess5"/>
    <dgm:cxn modelId="{9A5EEB16-DEC1-6443-A0B3-A239496E30BC}" type="presParOf" srcId="{AE0CA0DC-BE6E-F24D-A440-8608C40A5E51}" destId="{218FEC87-E434-5C48-8848-278D4315618B}" srcOrd="1" destOrd="0" presId="urn:microsoft.com/office/officeart/2005/8/layout/vProcess5"/>
    <dgm:cxn modelId="{01E367C1-DE42-0B46-8BFC-1E0E76AE4B69}" type="presParOf" srcId="{AE0CA0DC-BE6E-F24D-A440-8608C40A5E51}" destId="{3B6CCAE5-0016-924E-BAF9-940CAE1D5734}" srcOrd="2" destOrd="0" presId="urn:microsoft.com/office/officeart/2005/8/layout/vProcess5"/>
    <dgm:cxn modelId="{A8503745-7760-C845-83E3-77EFF32E0DE8}" type="presParOf" srcId="{AE0CA0DC-BE6E-F24D-A440-8608C40A5E51}" destId="{EB0A9C07-D49B-8A44-B319-5DD578EF110C}" srcOrd="3" destOrd="0" presId="urn:microsoft.com/office/officeart/2005/8/layout/vProcess5"/>
    <dgm:cxn modelId="{BEF913F5-A63B-004A-A0C8-B32DCC82263E}" type="presParOf" srcId="{AE0CA0DC-BE6E-F24D-A440-8608C40A5E51}" destId="{4B3042BD-D06E-2144-8D6B-BBAAD9401A1D}" srcOrd="4" destOrd="0" presId="urn:microsoft.com/office/officeart/2005/8/layout/vProcess5"/>
    <dgm:cxn modelId="{7B4777B4-0373-9C4D-B2A7-D6AFA2E8D20B}" type="presParOf" srcId="{AE0CA0DC-BE6E-F24D-A440-8608C40A5E51}" destId="{B89D4679-AB94-B443-9BAA-6FA26D4403E1}" srcOrd="5" destOrd="0" presId="urn:microsoft.com/office/officeart/2005/8/layout/vProcess5"/>
    <dgm:cxn modelId="{9BF7A7E0-210F-5742-B9B8-7D98C7B00C70}" type="presParOf" srcId="{AE0CA0DC-BE6E-F24D-A440-8608C40A5E51}" destId="{9DBAB485-1F8F-DC4D-88A0-01A1D8EA695F}" srcOrd="6" destOrd="0" presId="urn:microsoft.com/office/officeart/2005/8/layout/vProcess5"/>
    <dgm:cxn modelId="{DCD2A744-4E83-3044-994C-5588DCBBC470}" type="presParOf" srcId="{AE0CA0DC-BE6E-F24D-A440-8608C40A5E51}" destId="{E996B78D-ABAF-984B-AE7C-C82BA5FCFEA7}" srcOrd="7" destOrd="0" presId="urn:microsoft.com/office/officeart/2005/8/layout/vProcess5"/>
    <dgm:cxn modelId="{01D631FF-AD67-AF40-9227-3AA6A3DA7C0B}" type="presParOf" srcId="{AE0CA0DC-BE6E-F24D-A440-8608C40A5E51}" destId="{BA55D902-396D-EC48-9B38-9AD2D53B3E26}" srcOrd="8" destOrd="0" presId="urn:microsoft.com/office/officeart/2005/8/layout/vProcess5"/>
    <dgm:cxn modelId="{79EACACF-6553-7147-A17E-4065F76524D6}" type="presParOf" srcId="{AE0CA0DC-BE6E-F24D-A440-8608C40A5E51}" destId="{442CB06E-4578-0142-B6C7-A43F641B2DAB}" srcOrd="9" destOrd="0" presId="urn:microsoft.com/office/officeart/2005/8/layout/vProcess5"/>
    <dgm:cxn modelId="{16853D70-32CD-ED4D-BD32-02D39B8B6F23}" type="presParOf" srcId="{AE0CA0DC-BE6E-F24D-A440-8608C40A5E51}" destId="{E254DCC9-2F9A-844F-BEEC-4D140E48EB33}" srcOrd="10" destOrd="0" presId="urn:microsoft.com/office/officeart/2005/8/layout/vProcess5"/>
    <dgm:cxn modelId="{9BFD363B-49D7-7247-94DE-2D2A0BBBA4D2}" type="presParOf" srcId="{AE0CA0DC-BE6E-F24D-A440-8608C40A5E51}" destId="{E8355391-640B-C948-8A4F-DBD5FB7DD218}" srcOrd="11" destOrd="0" presId="urn:microsoft.com/office/officeart/2005/8/layout/vProcess5"/>
    <dgm:cxn modelId="{9A8EDA2E-9E72-2A4D-A72A-7555D7244303}" type="presParOf" srcId="{AE0CA0DC-BE6E-F24D-A440-8608C40A5E51}" destId="{649545BD-3740-6047-BBA3-E3171C027402}" srcOrd="12" destOrd="0" presId="urn:microsoft.com/office/officeart/2005/8/layout/vProcess5"/>
    <dgm:cxn modelId="{3CEF5E3E-130A-CB45-9E90-72EE05F2932D}" type="presParOf" srcId="{AE0CA0DC-BE6E-F24D-A440-8608C40A5E51}" destId="{E52A41FF-703C-8E49-BAA8-5A0AB13304D9}" srcOrd="13" destOrd="0" presId="urn:microsoft.com/office/officeart/2005/8/layout/vProcess5"/>
    <dgm:cxn modelId="{224C1863-B604-5042-A994-BBCDCCDDC8EA}" type="presParOf" srcId="{AE0CA0DC-BE6E-F24D-A440-8608C40A5E51}" destId="{123256C4-E661-CE43-8708-994395FE1E23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EF6440F-5AA3-4729-A286-B2F1A570428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2" csCatId="colorful" phldr="1"/>
      <dgm:spPr/>
      <dgm:t>
        <a:bodyPr/>
        <a:lstStyle/>
        <a:p>
          <a:endParaRPr lang="en-US"/>
        </a:p>
      </dgm:t>
    </dgm:pt>
    <dgm:pt modelId="{136969B0-CD54-4F08-AC3E-0890E0DECA87}">
      <dgm:prSet/>
      <dgm:spPr/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Normalization Nuances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: We converted all text to lowercase and removed punctuation to standardize the dataset, which helps in reducing the complexity of the language model.</a:t>
          </a:r>
        </a:p>
      </dgm:t>
    </dgm:pt>
    <dgm:pt modelId="{D18BAA83-4637-424E-8CC7-1B60F74E5DD2}" type="parTrans" cxnId="{F04484C1-7FB9-4620-98FB-D11FF43DEA3F}">
      <dgm:prSet/>
      <dgm:spPr/>
      <dgm:t>
        <a:bodyPr/>
        <a:lstStyle/>
        <a:p>
          <a:endParaRPr lang="en-US"/>
        </a:p>
      </dgm:t>
    </dgm:pt>
    <dgm:pt modelId="{DAFAF244-9586-4859-8601-8CEEF163C2AA}" type="sibTrans" cxnId="{F04484C1-7FB9-4620-98FB-D11FF43DEA3F}">
      <dgm:prSet/>
      <dgm:spPr/>
      <dgm:t>
        <a:bodyPr/>
        <a:lstStyle/>
        <a:p>
          <a:endParaRPr lang="en-US"/>
        </a:p>
      </dgm:t>
    </dgm:pt>
    <dgm:pt modelId="{3AA795D9-0A77-4B0D-B6EE-A8D2355257BA}">
      <dgm:prSet/>
      <dgm:spPr>
        <a:solidFill>
          <a:schemeClr val="accent4"/>
        </a:solidFill>
      </dgm:spPr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Twitter Text Specifics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: Special Twitter entities like mentions (@usernames) and hashtags (#topic) were parsed differently to preserve their unique communicative value.</a:t>
          </a:r>
        </a:p>
      </dgm:t>
    </dgm:pt>
    <dgm:pt modelId="{7E2029D6-C4AF-4111-A04F-E8473F67AE5E}" type="parTrans" cxnId="{0354C103-C283-4954-8351-612661F0F7D7}">
      <dgm:prSet/>
      <dgm:spPr/>
      <dgm:t>
        <a:bodyPr/>
        <a:lstStyle/>
        <a:p>
          <a:endParaRPr lang="en-US"/>
        </a:p>
      </dgm:t>
    </dgm:pt>
    <dgm:pt modelId="{93495EC8-B6C3-4501-9E6F-B4B054EDA88D}" type="sibTrans" cxnId="{0354C103-C283-4954-8351-612661F0F7D7}">
      <dgm:prSet/>
      <dgm:spPr/>
      <dgm:t>
        <a:bodyPr/>
        <a:lstStyle/>
        <a:p>
          <a:endParaRPr lang="en-US"/>
        </a:p>
      </dgm:t>
    </dgm:pt>
    <dgm:pt modelId="{45059B6E-F3F2-4181-B881-E564605891C1}">
      <dgm:prSet/>
      <dgm:spPr/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Stop Words Removal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: Commonly used words that do not contribute to sentiment were filtered out to focus on words with higher predictive power for sentiment analysis.</a:t>
          </a:r>
        </a:p>
      </dgm:t>
    </dgm:pt>
    <dgm:pt modelId="{A905C7B9-11DC-423A-B942-125CF9EB79BC}" type="parTrans" cxnId="{168B4ECB-9FDF-41BC-A4B8-73641A52D0A8}">
      <dgm:prSet/>
      <dgm:spPr/>
      <dgm:t>
        <a:bodyPr/>
        <a:lstStyle/>
        <a:p>
          <a:endParaRPr lang="en-US"/>
        </a:p>
      </dgm:t>
    </dgm:pt>
    <dgm:pt modelId="{D5B3C3B8-98EC-4E34-B02E-844377444469}" type="sibTrans" cxnId="{168B4ECB-9FDF-41BC-A4B8-73641A52D0A8}">
      <dgm:prSet/>
      <dgm:spPr/>
      <dgm:t>
        <a:bodyPr/>
        <a:lstStyle/>
        <a:p>
          <a:endParaRPr lang="en-US"/>
        </a:p>
      </dgm:t>
    </dgm:pt>
    <dgm:pt modelId="{4A255C32-3364-42C4-9729-BE3BEF4611E7}" type="pres">
      <dgm:prSet presAssocID="{2EF6440F-5AA3-4729-A286-B2F1A5704288}" presName="root" presStyleCnt="0">
        <dgm:presLayoutVars>
          <dgm:dir/>
          <dgm:resizeHandles val="exact"/>
        </dgm:presLayoutVars>
      </dgm:prSet>
      <dgm:spPr/>
    </dgm:pt>
    <dgm:pt modelId="{31AD180E-2FB2-40A1-90F4-8B853D2325BB}" type="pres">
      <dgm:prSet presAssocID="{136969B0-CD54-4F08-AC3E-0890E0DECA87}" presName="compNode" presStyleCnt="0"/>
      <dgm:spPr/>
    </dgm:pt>
    <dgm:pt modelId="{2690F1F2-7D42-4F77-B8CB-11D9881C1BFF}" type="pres">
      <dgm:prSet presAssocID="{136969B0-CD54-4F08-AC3E-0890E0DECA87}" presName="bgRect" presStyleLbl="bgShp" presStyleIdx="0" presStyleCnt="3"/>
      <dgm:spPr/>
    </dgm:pt>
    <dgm:pt modelId="{846ADF6E-2880-4713-B60F-70EC3D223FEA}" type="pres">
      <dgm:prSet presAssocID="{136969B0-CD54-4F08-AC3E-0890E0DECA8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17E07240-AD79-420D-87BC-4BA8EAABC1F3}" type="pres">
      <dgm:prSet presAssocID="{136969B0-CD54-4F08-AC3E-0890E0DECA87}" presName="spaceRect" presStyleCnt="0"/>
      <dgm:spPr/>
    </dgm:pt>
    <dgm:pt modelId="{F593C211-7F15-4D77-BA29-D11E4892E9DC}" type="pres">
      <dgm:prSet presAssocID="{136969B0-CD54-4F08-AC3E-0890E0DECA87}" presName="parTx" presStyleLbl="revTx" presStyleIdx="0" presStyleCnt="3">
        <dgm:presLayoutVars>
          <dgm:chMax val="0"/>
          <dgm:chPref val="0"/>
        </dgm:presLayoutVars>
      </dgm:prSet>
      <dgm:spPr/>
    </dgm:pt>
    <dgm:pt modelId="{01EE2FFD-1FB0-4F5E-9FA6-91B568224902}" type="pres">
      <dgm:prSet presAssocID="{DAFAF244-9586-4859-8601-8CEEF163C2AA}" presName="sibTrans" presStyleCnt="0"/>
      <dgm:spPr/>
    </dgm:pt>
    <dgm:pt modelId="{27555014-0A8A-4A3D-A8B2-57202DE79692}" type="pres">
      <dgm:prSet presAssocID="{3AA795D9-0A77-4B0D-B6EE-A8D2355257BA}" presName="compNode" presStyleCnt="0"/>
      <dgm:spPr/>
    </dgm:pt>
    <dgm:pt modelId="{F084DEF6-EB00-413C-B6CE-2F0A64F0BC8F}" type="pres">
      <dgm:prSet presAssocID="{3AA795D9-0A77-4B0D-B6EE-A8D2355257BA}" presName="bgRect" presStyleLbl="bgShp" presStyleIdx="1" presStyleCnt="3" custLinFactNeighborX="-1708" custLinFactNeighborY="0"/>
      <dgm:spPr>
        <a:solidFill>
          <a:schemeClr val="accent4"/>
        </a:solidFill>
      </dgm:spPr>
    </dgm:pt>
    <dgm:pt modelId="{5FD0D82E-02C7-4B65-A06A-B539C4BCC35A}" type="pres">
      <dgm:prSet presAssocID="{3AA795D9-0A77-4B0D-B6EE-A8D2355257B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8172E360-E412-4B25-9F7C-43EA5863453E}" type="pres">
      <dgm:prSet presAssocID="{3AA795D9-0A77-4B0D-B6EE-A8D2355257BA}" presName="spaceRect" presStyleCnt="0"/>
      <dgm:spPr/>
    </dgm:pt>
    <dgm:pt modelId="{5F900E41-67D7-48B5-A375-E5F2E27BA30F}" type="pres">
      <dgm:prSet presAssocID="{3AA795D9-0A77-4B0D-B6EE-A8D2355257BA}" presName="parTx" presStyleLbl="revTx" presStyleIdx="1" presStyleCnt="3">
        <dgm:presLayoutVars>
          <dgm:chMax val="0"/>
          <dgm:chPref val="0"/>
        </dgm:presLayoutVars>
      </dgm:prSet>
      <dgm:spPr/>
    </dgm:pt>
    <dgm:pt modelId="{3BB6940C-DF70-4B99-B762-F2C6AAE055BF}" type="pres">
      <dgm:prSet presAssocID="{93495EC8-B6C3-4501-9E6F-B4B054EDA88D}" presName="sibTrans" presStyleCnt="0"/>
      <dgm:spPr/>
    </dgm:pt>
    <dgm:pt modelId="{D3A81FDC-4DA0-4B4D-A63D-5E3C5E631941}" type="pres">
      <dgm:prSet presAssocID="{45059B6E-F3F2-4181-B881-E564605891C1}" presName="compNode" presStyleCnt="0"/>
      <dgm:spPr/>
    </dgm:pt>
    <dgm:pt modelId="{EEE98505-DE65-4640-A08F-966561B14D08}" type="pres">
      <dgm:prSet presAssocID="{45059B6E-F3F2-4181-B881-E564605891C1}" presName="bgRect" presStyleLbl="bgShp" presStyleIdx="2" presStyleCnt="3"/>
      <dgm:spPr/>
    </dgm:pt>
    <dgm:pt modelId="{0704000D-C04E-4C30-B251-FE8782DFB44F}" type="pres">
      <dgm:prSet presAssocID="{45059B6E-F3F2-4181-B881-E564605891C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otes"/>
        </a:ext>
      </dgm:extLst>
    </dgm:pt>
    <dgm:pt modelId="{745EF551-8B19-4802-8534-0CCA70AD51D4}" type="pres">
      <dgm:prSet presAssocID="{45059B6E-F3F2-4181-B881-E564605891C1}" presName="spaceRect" presStyleCnt="0"/>
      <dgm:spPr/>
    </dgm:pt>
    <dgm:pt modelId="{3AF3FF78-E3A3-4F03-BA07-784E9B9F27C1}" type="pres">
      <dgm:prSet presAssocID="{45059B6E-F3F2-4181-B881-E564605891C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354C103-C283-4954-8351-612661F0F7D7}" srcId="{2EF6440F-5AA3-4729-A286-B2F1A5704288}" destId="{3AA795D9-0A77-4B0D-B6EE-A8D2355257BA}" srcOrd="1" destOrd="0" parTransId="{7E2029D6-C4AF-4111-A04F-E8473F67AE5E}" sibTransId="{93495EC8-B6C3-4501-9E6F-B4B054EDA88D}"/>
    <dgm:cxn modelId="{F41C9914-73EB-4D38-AD87-DC077A672760}" type="presOf" srcId="{45059B6E-F3F2-4181-B881-E564605891C1}" destId="{3AF3FF78-E3A3-4F03-BA07-784E9B9F27C1}" srcOrd="0" destOrd="0" presId="urn:microsoft.com/office/officeart/2018/2/layout/IconVerticalSolidList"/>
    <dgm:cxn modelId="{2456F01A-7837-4242-B3B1-FABC92690ACE}" type="presOf" srcId="{3AA795D9-0A77-4B0D-B6EE-A8D2355257BA}" destId="{5F900E41-67D7-48B5-A375-E5F2E27BA30F}" srcOrd="0" destOrd="0" presId="urn:microsoft.com/office/officeart/2018/2/layout/IconVerticalSolidList"/>
    <dgm:cxn modelId="{F04484C1-7FB9-4620-98FB-D11FF43DEA3F}" srcId="{2EF6440F-5AA3-4729-A286-B2F1A5704288}" destId="{136969B0-CD54-4F08-AC3E-0890E0DECA87}" srcOrd="0" destOrd="0" parTransId="{D18BAA83-4637-424E-8CC7-1B60F74E5DD2}" sibTransId="{DAFAF244-9586-4859-8601-8CEEF163C2AA}"/>
    <dgm:cxn modelId="{168B4ECB-9FDF-41BC-A4B8-73641A52D0A8}" srcId="{2EF6440F-5AA3-4729-A286-B2F1A5704288}" destId="{45059B6E-F3F2-4181-B881-E564605891C1}" srcOrd="2" destOrd="0" parTransId="{A905C7B9-11DC-423A-B942-125CF9EB79BC}" sibTransId="{D5B3C3B8-98EC-4E34-B02E-844377444469}"/>
    <dgm:cxn modelId="{132D78E0-D062-4B41-9F73-2A0189553862}" type="presOf" srcId="{136969B0-CD54-4F08-AC3E-0890E0DECA87}" destId="{F593C211-7F15-4D77-BA29-D11E4892E9DC}" srcOrd="0" destOrd="0" presId="urn:microsoft.com/office/officeart/2018/2/layout/IconVerticalSolidList"/>
    <dgm:cxn modelId="{6325CDE4-68E1-4C16-AA3A-69701A743974}" type="presOf" srcId="{2EF6440F-5AA3-4729-A286-B2F1A5704288}" destId="{4A255C32-3364-42C4-9729-BE3BEF4611E7}" srcOrd="0" destOrd="0" presId="urn:microsoft.com/office/officeart/2018/2/layout/IconVerticalSolidList"/>
    <dgm:cxn modelId="{82E9BFD9-1C9F-44EC-9F4C-2A9B49A14E8B}" type="presParOf" srcId="{4A255C32-3364-42C4-9729-BE3BEF4611E7}" destId="{31AD180E-2FB2-40A1-90F4-8B853D2325BB}" srcOrd="0" destOrd="0" presId="urn:microsoft.com/office/officeart/2018/2/layout/IconVerticalSolidList"/>
    <dgm:cxn modelId="{AC96FAAE-B19D-4685-95F1-C2392BB49788}" type="presParOf" srcId="{31AD180E-2FB2-40A1-90F4-8B853D2325BB}" destId="{2690F1F2-7D42-4F77-B8CB-11D9881C1BFF}" srcOrd="0" destOrd="0" presId="urn:microsoft.com/office/officeart/2018/2/layout/IconVerticalSolidList"/>
    <dgm:cxn modelId="{BDE88FCD-8662-4917-B43E-52198E6BB629}" type="presParOf" srcId="{31AD180E-2FB2-40A1-90F4-8B853D2325BB}" destId="{846ADF6E-2880-4713-B60F-70EC3D223FEA}" srcOrd="1" destOrd="0" presId="urn:microsoft.com/office/officeart/2018/2/layout/IconVerticalSolidList"/>
    <dgm:cxn modelId="{3B76E016-63A8-4E1B-B6BD-2BC225679E2A}" type="presParOf" srcId="{31AD180E-2FB2-40A1-90F4-8B853D2325BB}" destId="{17E07240-AD79-420D-87BC-4BA8EAABC1F3}" srcOrd="2" destOrd="0" presId="urn:microsoft.com/office/officeart/2018/2/layout/IconVerticalSolidList"/>
    <dgm:cxn modelId="{657025BE-7F91-4B24-BC76-922883AC5100}" type="presParOf" srcId="{31AD180E-2FB2-40A1-90F4-8B853D2325BB}" destId="{F593C211-7F15-4D77-BA29-D11E4892E9DC}" srcOrd="3" destOrd="0" presId="urn:microsoft.com/office/officeart/2018/2/layout/IconVerticalSolidList"/>
    <dgm:cxn modelId="{8EAF2401-8D6F-4C6F-84D8-FCCC14114E67}" type="presParOf" srcId="{4A255C32-3364-42C4-9729-BE3BEF4611E7}" destId="{01EE2FFD-1FB0-4F5E-9FA6-91B568224902}" srcOrd="1" destOrd="0" presId="urn:microsoft.com/office/officeart/2018/2/layout/IconVerticalSolidList"/>
    <dgm:cxn modelId="{B7A74859-0B49-4ED8-8D7F-FD6795ABC2AB}" type="presParOf" srcId="{4A255C32-3364-42C4-9729-BE3BEF4611E7}" destId="{27555014-0A8A-4A3D-A8B2-57202DE79692}" srcOrd="2" destOrd="0" presId="urn:microsoft.com/office/officeart/2018/2/layout/IconVerticalSolidList"/>
    <dgm:cxn modelId="{999AFA16-32D6-4942-8537-DC4764557D31}" type="presParOf" srcId="{27555014-0A8A-4A3D-A8B2-57202DE79692}" destId="{F084DEF6-EB00-413C-B6CE-2F0A64F0BC8F}" srcOrd="0" destOrd="0" presId="urn:microsoft.com/office/officeart/2018/2/layout/IconVerticalSolidList"/>
    <dgm:cxn modelId="{F0164709-E6B7-497D-AF8A-3097493B3B3B}" type="presParOf" srcId="{27555014-0A8A-4A3D-A8B2-57202DE79692}" destId="{5FD0D82E-02C7-4B65-A06A-B539C4BCC35A}" srcOrd="1" destOrd="0" presId="urn:microsoft.com/office/officeart/2018/2/layout/IconVerticalSolidList"/>
    <dgm:cxn modelId="{38E03330-073B-4A7E-A0AE-9FDF30BB4E15}" type="presParOf" srcId="{27555014-0A8A-4A3D-A8B2-57202DE79692}" destId="{8172E360-E412-4B25-9F7C-43EA5863453E}" srcOrd="2" destOrd="0" presId="urn:microsoft.com/office/officeart/2018/2/layout/IconVerticalSolidList"/>
    <dgm:cxn modelId="{4C6F44FC-9936-478D-A293-D0AF33C241F4}" type="presParOf" srcId="{27555014-0A8A-4A3D-A8B2-57202DE79692}" destId="{5F900E41-67D7-48B5-A375-E5F2E27BA30F}" srcOrd="3" destOrd="0" presId="urn:microsoft.com/office/officeart/2018/2/layout/IconVerticalSolidList"/>
    <dgm:cxn modelId="{F478C31D-9898-4B7A-8968-A892DE77A700}" type="presParOf" srcId="{4A255C32-3364-42C4-9729-BE3BEF4611E7}" destId="{3BB6940C-DF70-4B99-B762-F2C6AAE055BF}" srcOrd="3" destOrd="0" presId="urn:microsoft.com/office/officeart/2018/2/layout/IconVerticalSolidList"/>
    <dgm:cxn modelId="{B9EC0481-C0B8-4C56-A446-E33A58150E07}" type="presParOf" srcId="{4A255C32-3364-42C4-9729-BE3BEF4611E7}" destId="{D3A81FDC-4DA0-4B4D-A63D-5E3C5E631941}" srcOrd="4" destOrd="0" presId="urn:microsoft.com/office/officeart/2018/2/layout/IconVerticalSolidList"/>
    <dgm:cxn modelId="{CBE6BB65-720E-4D5D-B1F9-340DF4434DA0}" type="presParOf" srcId="{D3A81FDC-4DA0-4B4D-A63D-5E3C5E631941}" destId="{EEE98505-DE65-4640-A08F-966561B14D08}" srcOrd="0" destOrd="0" presId="urn:microsoft.com/office/officeart/2018/2/layout/IconVerticalSolidList"/>
    <dgm:cxn modelId="{2C09D85C-B3B7-4766-AF14-BEA1060F9E09}" type="presParOf" srcId="{D3A81FDC-4DA0-4B4D-A63D-5E3C5E631941}" destId="{0704000D-C04E-4C30-B251-FE8782DFB44F}" srcOrd="1" destOrd="0" presId="urn:microsoft.com/office/officeart/2018/2/layout/IconVerticalSolidList"/>
    <dgm:cxn modelId="{E429F09A-763D-44EB-ABB0-2EACC909B1C4}" type="presParOf" srcId="{D3A81FDC-4DA0-4B4D-A63D-5E3C5E631941}" destId="{745EF551-8B19-4802-8534-0CCA70AD51D4}" srcOrd="2" destOrd="0" presId="urn:microsoft.com/office/officeart/2018/2/layout/IconVerticalSolidList"/>
    <dgm:cxn modelId="{BF62833E-81E9-4A68-8A0B-9B7B937A2881}" type="presParOf" srcId="{D3A81FDC-4DA0-4B4D-A63D-5E3C5E631941}" destId="{3AF3FF78-E3A3-4F03-BA07-784E9B9F27C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CFD223F-0CC1-4838-B9E6-94E6D19EC6F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6_2" csCatId="accent6" phldr="1"/>
      <dgm:spPr/>
      <dgm:t>
        <a:bodyPr/>
        <a:lstStyle/>
        <a:p>
          <a:endParaRPr lang="en-US"/>
        </a:p>
      </dgm:t>
    </dgm:pt>
    <dgm:pt modelId="{6444BF12-A89F-4D90-99F0-9D0343B6B8F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Baseline Model 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– Logistic Regression: Chosen for its quick training times and interpretable nature, which provides a benchmark for evaluating more complex models.</a:t>
          </a:r>
        </a:p>
      </dgm:t>
    </dgm:pt>
    <dgm:pt modelId="{6C241477-2476-45A9-B35F-0331632D8FC1}" type="parTrans" cxnId="{44A708FD-1FEF-4065-AFA3-6E96DFDB9A1F}">
      <dgm:prSet/>
      <dgm:spPr/>
      <dgm:t>
        <a:bodyPr/>
        <a:lstStyle/>
        <a:p>
          <a:endParaRPr lang="en-US"/>
        </a:p>
      </dgm:t>
    </dgm:pt>
    <dgm:pt modelId="{31C94B8B-A2FF-46E3-A175-09031784B4D2}" type="sibTrans" cxnId="{44A708FD-1FEF-4065-AFA3-6E96DFDB9A1F}">
      <dgm:prSet/>
      <dgm:spPr/>
      <dgm:t>
        <a:bodyPr/>
        <a:lstStyle/>
        <a:p>
          <a:endParaRPr lang="en-US"/>
        </a:p>
      </dgm:t>
    </dgm:pt>
    <dgm:pt modelId="{FDCA5DEC-846D-47BA-8CD6-CF41D8C57C5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SVM for Non-linear Patterns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: SVMs are adept at finding the optimal boundary between classes, especially in high-dimensional spaces like text data.</a:t>
          </a:r>
        </a:p>
      </dgm:t>
    </dgm:pt>
    <dgm:pt modelId="{690C9509-4E59-4F06-BC4F-42FE065D6E62}" type="parTrans" cxnId="{D2C49BD1-A4F7-49E1-875B-8F9C52ACA136}">
      <dgm:prSet/>
      <dgm:spPr/>
      <dgm:t>
        <a:bodyPr/>
        <a:lstStyle/>
        <a:p>
          <a:endParaRPr lang="en-US"/>
        </a:p>
      </dgm:t>
    </dgm:pt>
    <dgm:pt modelId="{1D45B97E-1D49-4675-B2C1-DA1F91FA70ED}" type="sibTrans" cxnId="{D2C49BD1-A4F7-49E1-875B-8F9C52ACA136}">
      <dgm:prSet/>
      <dgm:spPr/>
      <dgm:t>
        <a:bodyPr/>
        <a:lstStyle/>
        <a:p>
          <a:endParaRPr lang="en-US"/>
        </a:p>
      </dgm:t>
    </dgm:pt>
    <dgm:pt modelId="{609CA58F-1FEA-4CD4-B5FE-26BBC2B5FA8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LSTM for Sequential Data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: LSTMs are designed to understand context in sequences, making them ideal for text where the order of words is significant.</a:t>
          </a:r>
        </a:p>
      </dgm:t>
    </dgm:pt>
    <dgm:pt modelId="{4F24EE97-74FB-45EF-B08D-9BCC3E90DC32}" type="parTrans" cxnId="{6D3D9532-38E2-44FA-BC0F-D9312868DF39}">
      <dgm:prSet/>
      <dgm:spPr/>
      <dgm:t>
        <a:bodyPr/>
        <a:lstStyle/>
        <a:p>
          <a:endParaRPr lang="en-US"/>
        </a:p>
      </dgm:t>
    </dgm:pt>
    <dgm:pt modelId="{47CD1427-5968-4F71-BB82-C33FCAC54113}" type="sibTrans" cxnId="{6D3D9532-38E2-44FA-BC0F-D9312868DF39}">
      <dgm:prSet/>
      <dgm:spPr/>
      <dgm:t>
        <a:bodyPr/>
        <a:lstStyle/>
        <a:p>
          <a:endParaRPr lang="en-US"/>
        </a:p>
      </dgm:t>
    </dgm:pt>
    <dgm:pt modelId="{5613427E-FCE5-465D-BF0E-0B9A695E8DCB}" type="pres">
      <dgm:prSet presAssocID="{DCFD223F-0CC1-4838-B9E6-94E6D19EC6F1}" presName="root" presStyleCnt="0">
        <dgm:presLayoutVars>
          <dgm:dir/>
          <dgm:resizeHandles val="exact"/>
        </dgm:presLayoutVars>
      </dgm:prSet>
      <dgm:spPr/>
    </dgm:pt>
    <dgm:pt modelId="{5F262D1A-5E39-4C4D-BE1F-6BF1ACCD4FF9}" type="pres">
      <dgm:prSet presAssocID="{6444BF12-A89F-4D90-99F0-9D0343B6B8F0}" presName="compNode" presStyleCnt="0"/>
      <dgm:spPr/>
    </dgm:pt>
    <dgm:pt modelId="{2A7BF756-4FE1-46DF-A102-8C70428E9301}" type="pres">
      <dgm:prSet presAssocID="{6444BF12-A89F-4D90-99F0-9D0343B6B8F0}" presName="bgRect" presStyleLbl="bgShp" presStyleIdx="0" presStyleCnt="3"/>
      <dgm:spPr/>
    </dgm:pt>
    <dgm:pt modelId="{51127082-1BB5-4C2E-AA7C-B7A28C715784}" type="pres">
      <dgm:prSet presAssocID="{6444BF12-A89F-4D90-99F0-9D0343B6B8F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2D637F4B-0725-467A-9A62-204AE72343CB}" type="pres">
      <dgm:prSet presAssocID="{6444BF12-A89F-4D90-99F0-9D0343B6B8F0}" presName="spaceRect" presStyleCnt="0"/>
      <dgm:spPr/>
    </dgm:pt>
    <dgm:pt modelId="{F00FFEED-6F08-4A7C-B966-E80839946A7D}" type="pres">
      <dgm:prSet presAssocID="{6444BF12-A89F-4D90-99F0-9D0343B6B8F0}" presName="parTx" presStyleLbl="revTx" presStyleIdx="0" presStyleCnt="3">
        <dgm:presLayoutVars>
          <dgm:chMax val="0"/>
          <dgm:chPref val="0"/>
        </dgm:presLayoutVars>
      </dgm:prSet>
      <dgm:spPr/>
    </dgm:pt>
    <dgm:pt modelId="{70A66C8F-BB50-48CD-84B2-22A0FD4D8989}" type="pres">
      <dgm:prSet presAssocID="{31C94B8B-A2FF-46E3-A175-09031784B4D2}" presName="sibTrans" presStyleCnt="0"/>
      <dgm:spPr/>
    </dgm:pt>
    <dgm:pt modelId="{95A37EEA-3CC3-4275-9D15-7AD817933EEF}" type="pres">
      <dgm:prSet presAssocID="{FDCA5DEC-846D-47BA-8CD6-CF41D8C57C5D}" presName="compNode" presStyleCnt="0"/>
      <dgm:spPr/>
    </dgm:pt>
    <dgm:pt modelId="{09F0315C-033F-429F-8B01-BFED2AA3EFB2}" type="pres">
      <dgm:prSet presAssocID="{FDCA5DEC-846D-47BA-8CD6-CF41D8C57C5D}" presName="bgRect" presStyleLbl="bgShp" presStyleIdx="1" presStyleCnt="3"/>
      <dgm:spPr/>
    </dgm:pt>
    <dgm:pt modelId="{026E709C-C706-40AB-922D-9D4117B8DD50}" type="pres">
      <dgm:prSet presAssocID="{FDCA5DEC-846D-47BA-8CD6-CF41D8C57C5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69F09617-0BEE-4DCA-A284-F59A71754030}" type="pres">
      <dgm:prSet presAssocID="{FDCA5DEC-846D-47BA-8CD6-CF41D8C57C5D}" presName="spaceRect" presStyleCnt="0"/>
      <dgm:spPr/>
    </dgm:pt>
    <dgm:pt modelId="{8F9DF4FF-FEA6-458A-90C5-A1120EC760BD}" type="pres">
      <dgm:prSet presAssocID="{FDCA5DEC-846D-47BA-8CD6-CF41D8C57C5D}" presName="parTx" presStyleLbl="revTx" presStyleIdx="1" presStyleCnt="3">
        <dgm:presLayoutVars>
          <dgm:chMax val="0"/>
          <dgm:chPref val="0"/>
        </dgm:presLayoutVars>
      </dgm:prSet>
      <dgm:spPr/>
    </dgm:pt>
    <dgm:pt modelId="{B9BE70F6-AA87-4CCD-ABA8-7B02FDC12F42}" type="pres">
      <dgm:prSet presAssocID="{1D45B97E-1D49-4675-B2C1-DA1F91FA70ED}" presName="sibTrans" presStyleCnt="0"/>
      <dgm:spPr/>
    </dgm:pt>
    <dgm:pt modelId="{F8C46076-9556-4E41-984E-CCFB87D710E7}" type="pres">
      <dgm:prSet presAssocID="{609CA58F-1FEA-4CD4-B5FE-26BBC2B5FA8C}" presName="compNode" presStyleCnt="0"/>
      <dgm:spPr/>
    </dgm:pt>
    <dgm:pt modelId="{D902932C-65A2-4410-A06D-E884896E5CBB}" type="pres">
      <dgm:prSet presAssocID="{609CA58F-1FEA-4CD4-B5FE-26BBC2B5FA8C}" presName="bgRect" presStyleLbl="bgShp" presStyleIdx="2" presStyleCnt="3"/>
      <dgm:spPr/>
    </dgm:pt>
    <dgm:pt modelId="{B7127735-99DD-4E2F-98C3-B44360296A51}" type="pres">
      <dgm:prSet presAssocID="{609CA58F-1FEA-4CD4-B5FE-26BBC2B5FA8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D34141E0-46FA-437B-98F4-2A25D8B1A7EE}" type="pres">
      <dgm:prSet presAssocID="{609CA58F-1FEA-4CD4-B5FE-26BBC2B5FA8C}" presName="spaceRect" presStyleCnt="0"/>
      <dgm:spPr/>
    </dgm:pt>
    <dgm:pt modelId="{10BB4BD0-2767-43FC-AB01-1F6E6CA28D86}" type="pres">
      <dgm:prSet presAssocID="{609CA58F-1FEA-4CD4-B5FE-26BBC2B5FA8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D3D9532-38E2-44FA-BC0F-D9312868DF39}" srcId="{DCFD223F-0CC1-4838-B9E6-94E6D19EC6F1}" destId="{609CA58F-1FEA-4CD4-B5FE-26BBC2B5FA8C}" srcOrd="2" destOrd="0" parTransId="{4F24EE97-74FB-45EF-B08D-9BCC3E90DC32}" sibTransId="{47CD1427-5968-4F71-BB82-C33FCAC54113}"/>
    <dgm:cxn modelId="{99E65453-B4A1-E144-871C-6D700A1C8420}" type="presOf" srcId="{609CA58F-1FEA-4CD4-B5FE-26BBC2B5FA8C}" destId="{10BB4BD0-2767-43FC-AB01-1F6E6CA28D86}" srcOrd="0" destOrd="0" presId="urn:microsoft.com/office/officeart/2018/2/layout/IconVerticalSolidList"/>
    <dgm:cxn modelId="{F2A40C99-E893-3E44-9076-63C57A2A282D}" type="presOf" srcId="{DCFD223F-0CC1-4838-B9E6-94E6D19EC6F1}" destId="{5613427E-FCE5-465D-BF0E-0B9A695E8DCB}" srcOrd="0" destOrd="0" presId="urn:microsoft.com/office/officeart/2018/2/layout/IconVerticalSolidList"/>
    <dgm:cxn modelId="{543FD4B4-2120-BE44-88F0-169FCAD3F59E}" type="presOf" srcId="{6444BF12-A89F-4D90-99F0-9D0343B6B8F0}" destId="{F00FFEED-6F08-4A7C-B966-E80839946A7D}" srcOrd="0" destOrd="0" presId="urn:microsoft.com/office/officeart/2018/2/layout/IconVerticalSolidList"/>
    <dgm:cxn modelId="{D2C49BD1-A4F7-49E1-875B-8F9C52ACA136}" srcId="{DCFD223F-0CC1-4838-B9E6-94E6D19EC6F1}" destId="{FDCA5DEC-846D-47BA-8CD6-CF41D8C57C5D}" srcOrd="1" destOrd="0" parTransId="{690C9509-4E59-4F06-BC4F-42FE065D6E62}" sibTransId="{1D45B97E-1D49-4675-B2C1-DA1F91FA70ED}"/>
    <dgm:cxn modelId="{8FE636DF-D24F-0E4A-8468-1AD2AA251442}" type="presOf" srcId="{FDCA5DEC-846D-47BA-8CD6-CF41D8C57C5D}" destId="{8F9DF4FF-FEA6-458A-90C5-A1120EC760BD}" srcOrd="0" destOrd="0" presId="urn:microsoft.com/office/officeart/2018/2/layout/IconVerticalSolidList"/>
    <dgm:cxn modelId="{44A708FD-1FEF-4065-AFA3-6E96DFDB9A1F}" srcId="{DCFD223F-0CC1-4838-B9E6-94E6D19EC6F1}" destId="{6444BF12-A89F-4D90-99F0-9D0343B6B8F0}" srcOrd="0" destOrd="0" parTransId="{6C241477-2476-45A9-B35F-0331632D8FC1}" sibTransId="{31C94B8B-A2FF-46E3-A175-09031784B4D2}"/>
    <dgm:cxn modelId="{1F38E54C-5303-D247-B592-5ADFB1BD1E03}" type="presParOf" srcId="{5613427E-FCE5-465D-BF0E-0B9A695E8DCB}" destId="{5F262D1A-5E39-4C4D-BE1F-6BF1ACCD4FF9}" srcOrd="0" destOrd="0" presId="urn:microsoft.com/office/officeart/2018/2/layout/IconVerticalSolidList"/>
    <dgm:cxn modelId="{3C794F67-56BB-934E-BAA2-D21E9BACEFAC}" type="presParOf" srcId="{5F262D1A-5E39-4C4D-BE1F-6BF1ACCD4FF9}" destId="{2A7BF756-4FE1-46DF-A102-8C70428E9301}" srcOrd="0" destOrd="0" presId="urn:microsoft.com/office/officeart/2018/2/layout/IconVerticalSolidList"/>
    <dgm:cxn modelId="{9E83F14F-403B-4E49-9861-E5FFBD60B528}" type="presParOf" srcId="{5F262D1A-5E39-4C4D-BE1F-6BF1ACCD4FF9}" destId="{51127082-1BB5-4C2E-AA7C-B7A28C715784}" srcOrd="1" destOrd="0" presId="urn:microsoft.com/office/officeart/2018/2/layout/IconVerticalSolidList"/>
    <dgm:cxn modelId="{029D8D23-2577-1347-B7E9-6694E3A3F226}" type="presParOf" srcId="{5F262D1A-5E39-4C4D-BE1F-6BF1ACCD4FF9}" destId="{2D637F4B-0725-467A-9A62-204AE72343CB}" srcOrd="2" destOrd="0" presId="urn:microsoft.com/office/officeart/2018/2/layout/IconVerticalSolidList"/>
    <dgm:cxn modelId="{F3FEDA3B-732C-6846-AC02-6F13964BBE11}" type="presParOf" srcId="{5F262D1A-5E39-4C4D-BE1F-6BF1ACCD4FF9}" destId="{F00FFEED-6F08-4A7C-B966-E80839946A7D}" srcOrd="3" destOrd="0" presId="urn:microsoft.com/office/officeart/2018/2/layout/IconVerticalSolidList"/>
    <dgm:cxn modelId="{1CC87DD0-B320-F04A-9DDB-542B8F560F3F}" type="presParOf" srcId="{5613427E-FCE5-465D-BF0E-0B9A695E8DCB}" destId="{70A66C8F-BB50-48CD-84B2-22A0FD4D8989}" srcOrd="1" destOrd="0" presId="urn:microsoft.com/office/officeart/2018/2/layout/IconVerticalSolidList"/>
    <dgm:cxn modelId="{738C7F4C-3CE2-9643-9A9C-2627EC03184A}" type="presParOf" srcId="{5613427E-FCE5-465D-BF0E-0B9A695E8DCB}" destId="{95A37EEA-3CC3-4275-9D15-7AD817933EEF}" srcOrd="2" destOrd="0" presId="urn:microsoft.com/office/officeart/2018/2/layout/IconVerticalSolidList"/>
    <dgm:cxn modelId="{6108798C-4F47-A54A-BA56-62DCB2453EA6}" type="presParOf" srcId="{95A37EEA-3CC3-4275-9D15-7AD817933EEF}" destId="{09F0315C-033F-429F-8B01-BFED2AA3EFB2}" srcOrd="0" destOrd="0" presId="urn:microsoft.com/office/officeart/2018/2/layout/IconVerticalSolidList"/>
    <dgm:cxn modelId="{7D718A04-6D40-5F4C-807B-A14FD6BC1536}" type="presParOf" srcId="{95A37EEA-3CC3-4275-9D15-7AD817933EEF}" destId="{026E709C-C706-40AB-922D-9D4117B8DD50}" srcOrd="1" destOrd="0" presId="urn:microsoft.com/office/officeart/2018/2/layout/IconVerticalSolidList"/>
    <dgm:cxn modelId="{571A1C38-DDF5-0144-9D0D-A352D2928B8A}" type="presParOf" srcId="{95A37EEA-3CC3-4275-9D15-7AD817933EEF}" destId="{69F09617-0BEE-4DCA-A284-F59A71754030}" srcOrd="2" destOrd="0" presId="urn:microsoft.com/office/officeart/2018/2/layout/IconVerticalSolidList"/>
    <dgm:cxn modelId="{75C761C3-8C60-5E4B-8720-58773859C35B}" type="presParOf" srcId="{95A37EEA-3CC3-4275-9D15-7AD817933EEF}" destId="{8F9DF4FF-FEA6-458A-90C5-A1120EC760BD}" srcOrd="3" destOrd="0" presId="urn:microsoft.com/office/officeart/2018/2/layout/IconVerticalSolidList"/>
    <dgm:cxn modelId="{05C036EF-BA22-1D45-A95E-5660142CC7CE}" type="presParOf" srcId="{5613427E-FCE5-465D-BF0E-0B9A695E8DCB}" destId="{B9BE70F6-AA87-4CCD-ABA8-7B02FDC12F42}" srcOrd="3" destOrd="0" presId="urn:microsoft.com/office/officeart/2018/2/layout/IconVerticalSolidList"/>
    <dgm:cxn modelId="{5A8521C1-C369-E34A-8FC2-9381CA9FC011}" type="presParOf" srcId="{5613427E-FCE5-465D-BF0E-0B9A695E8DCB}" destId="{F8C46076-9556-4E41-984E-CCFB87D710E7}" srcOrd="4" destOrd="0" presId="urn:microsoft.com/office/officeart/2018/2/layout/IconVerticalSolidList"/>
    <dgm:cxn modelId="{3D8B303C-5F98-E746-B095-26E3E7B63CB0}" type="presParOf" srcId="{F8C46076-9556-4E41-984E-CCFB87D710E7}" destId="{D902932C-65A2-4410-A06D-E884896E5CBB}" srcOrd="0" destOrd="0" presId="urn:microsoft.com/office/officeart/2018/2/layout/IconVerticalSolidList"/>
    <dgm:cxn modelId="{E863A35D-F286-BE41-9A90-8D207C3D7B1B}" type="presParOf" srcId="{F8C46076-9556-4E41-984E-CCFB87D710E7}" destId="{B7127735-99DD-4E2F-98C3-B44360296A51}" srcOrd="1" destOrd="0" presId="urn:microsoft.com/office/officeart/2018/2/layout/IconVerticalSolidList"/>
    <dgm:cxn modelId="{ECA2A948-1AAF-D04E-A2D9-B3E1B942B7FC}" type="presParOf" srcId="{F8C46076-9556-4E41-984E-CCFB87D710E7}" destId="{D34141E0-46FA-437B-98F4-2A25D8B1A7EE}" srcOrd="2" destOrd="0" presId="urn:microsoft.com/office/officeart/2018/2/layout/IconVerticalSolidList"/>
    <dgm:cxn modelId="{F4F7EEB3-E321-A34E-9B3B-B839D28F4F64}" type="presParOf" srcId="{F8C46076-9556-4E41-984E-CCFB87D710E7}" destId="{10BB4BD0-2767-43FC-AB01-1F6E6CA28D8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78FCE89-4634-4D0A-BB4D-509FD24D6770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A4221BF-1D6B-40AE-A624-4BB27B2572AC}">
      <dgm:prSet/>
      <dgm:spPr/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Logistic Regression as Baseline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: Chose logistic regression for its simplicity and interpretability, providing a solid baseline for comparison with more complex models.</a:t>
          </a:r>
        </a:p>
      </dgm:t>
    </dgm:pt>
    <dgm:pt modelId="{AD8A9397-D41E-42D9-931E-A28FBD76762D}" type="parTrans" cxnId="{2F63373A-566F-4C7B-98AC-8A143B7431D6}">
      <dgm:prSet/>
      <dgm:spPr/>
      <dgm:t>
        <a:bodyPr/>
        <a:lstStyle/>
        <a:p>
          <a:endParaRPr lang="en-US"/>
        </a:p>
      </dgm:t>
    </dgm:pt>
    <dgm:pt modelId="{68D75F13-447A-4643-84E4-CE9B2FB91B05}" type="sibTrans" cxnId="{2F63373A-566F-4C7B-98AC-8A143B7431D6}">
      <dgm:prSet/>
      <dgm:spPr/>
      <dgm:t>
        <a:bodyPr/>
        <a:lstStyle/>
        <a:p>
          <a:endParaRPr lang="en-US"/>
        </a:p>
      </dgm:t>
    </dgm:pt>
    <dgm:pt modelId="{3A6E60DF-AEAC-437D-8F90-51B44CACDA39}">
      <dgm:prSet/>
      <dgm:spPr>
        <a:solidFill>
          <a:schemeClr val="accent4"/>
        </a:solidFill>
      </dgm:spPr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Comprehensive Model Evaluation: 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Assessed accuracy to gauge overall performance, complemented by precision, recall, and F1 scores for detailed insight into classification success across sentiment categories.</a:t>
          </a:r>
        </a:p>
      </dgm:t>
    </dgm:pt>
    <dgm:pt modelId="{CEE2B479-B0C9-40BC-A6E9-8FF3B30199C1}" type="parTrans" cxnId="{179FDAB0-BD3D-4F54-9C33-4FEAA9B5C235}">
      <dgm:prSet/>
      <dgm:spPr/>
      <dgm:t>
        <a:bodyPr/>
        <a:lstStyle/>
        <a:p>
          <a:endParaRPr lang="en-US"/>
        </a:p>
      </dgm:t>
    </dgm:pt>
    <dgm:pt modelId="{93D82AAE-B87D-4CA2-A6AD-CC5358BF7796}" type="sibTrans" cxnId="{179FDAB0-BD3D-4F54-9C33-4FEAA9B5C235}">
      <dgm:prSet/>
      <dgm:spPr/>
      <dgm:t>
        <a:bodyPr/>
        <a:lstStyle/>
        <a:p>
          <a:endParaRPr lang="en-US"/>
        </a:p>
      </dgm:t>
    </dgm:pt>
    <dgm:pt modelId="{0FE02A17-19E0-4D3A-92B7-5CE6871C7708}">
      <dgm:prSet/>
      <dgm:spPr/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Optimization via </a:t>
          </a:r>
          <a:r>
            <a:rPr lang="en-US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GridSearchCV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: Utilized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GridSearchCV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to fine-tune logistic regression parameters (e.g., regularization strength, penalty type), aiming to enhance model prediction accuracy.</a:t>
          </a:r>
        </a:p>
      </dgm:t>
    </dgm:pt>
    <dgm:pt modelId="{5C8C21C4-9445-480D-A05F-DF0FC899F2CF}" type="parTrans" cxnId="{614D4656-3404-48F3-AD27-DB474EA4A29E}">
      <dgm:prSet/>
      <dgm:spPr/>
      <dgm:t>
        <a:bodyPr/>
        <a:lstStyle/>
        <a:p>
          <a:endParaRPr lang="en-US"/>
        </a:p>
      </dgm:t>
    </dgm:pt>
    <dgm:pt modelId="{9541EE96-666A-4FDB-8727-FBDA14DE9B95}" type="sibTrans" cxnId="{614D4656-3404-48F3-AD27-DB474EA4A29E}">
      <dgm:prSet/>
      <dgm:spPr/>
      <dgm:t>
        <a:bodyPr/>
        <a:lstStyle/>
        <a:p>
          <a:endParaRPr lang="en-US"/>
        </a:p>
      </dgm:t>
    </dgm:pt>
    <dgm:pt modelId="{2FE354D4-9499-024A-8916-827D216D7F71}" type="pres">
      <dgm:prSet presAssocID="{D78FCE89-4634-4D0A-BB4D-509FD24D6770}" presName="linear" presStyleCnt="0">
        <dgm:presLayoutVars>
          <dgm:animLvl val="lvl"/>
          <dgm:resizeHandles val="exact"/>
        </dgm:presLayoutVars>
      </dgm:prSet>
      <dgm:spPr/>
    </dgm:pt>
    <dgm:pt modelId="{B414FEB1-0FA9-5040-8A66-E47A990BBA59}" type="pres">
      <dgm:prSet presAssocID="{3A4221BF-1D6B-40AE-A624-4BB27B2572A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5B69122-12BD-5B41-BCBE-8015F00768FD}" type="pres">
      <dgm:prSet presAssocID="{68D75F13-447A-4643-84E4-CE9B2FB91B05}" presName="spacer" presStyleCnt="0"/>
      <dgm:spPr/>
    </dgm:pt>
    <dgm:pt modelId="{C6F87EDE-8A3B-A74D-8597-AA47919BBBB3}" type="pres">
      <dgm:prSet presAssocID="{3A6E60DF-AEAC-437D-8F90-51B44CACDA3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55800D0-1A98-C44A-B4A4-8821B0475C3A}" type="pres">
      <dgm:prSet presAssocID="{93D82AAE-B87D-4CA2-A6AD-CC5358BF7796}" presName="spacer" presStyleCnt="0"/>
      <dgm:spPr/>
    </dgm:pt>
    <dgm:pt modelId="{E209D88A-03F2-D049-9350-E299D1C42E7A}" type="pres">
      <dgm:prSet presAssocID="{0FE02A17-19E0-4D3A-92B7-5CE6871C7708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528B6123-DEBE-6E41-8190-78268155AE6C}" type="presOf" srcId="{3A4221BF-1D6B-40AE-A624-4BB27B2572AC}" destId="{B414FEB1-0FA9-5040-8A66-E47A990BBA59}" srcOrd="0" destOrd="0" presId="urn:microsoft.com/office/officeart/2005/8/layout/vList2"/>
    <dgm:cxn modelId="{2F63373A-566F-4C7B-98AC-8A143B7431D6}" srcId="{D78FCE89-4634-4D0A-BB4D-509FD24D6770}" destId="{3A4221BF-1D6B-40AE-A624-4BB27B2572AC}" srcOrd="0" destOrd="0" parTransId="{AD8A9397-D41E-42D9-931E-A28FBD76762D}" sibTransId="{68D75F13-447A-4643-84E4-CE9B2FB91B05}"/>
    <dgm:cxn modelId="{614D4656-3404-48F3-AD27-DB474EA4A29E}" srcId="{D78FCE89-4634-4D0A-BB4D-509FD24D6770}" destId="{0FE02A17-19E0-4D3A-92B7-5CE6871C7708}" srcOrd="2" destOrd="0" parTransId="{5C8C21C4-9445-480D-A05F-DF0FC899F2CF}" sibTransId="{9541EE96-666A-4FDB-8727-FBDA14DE9B95}"/>
    <dgm:cxn modelId="{7443337C-E462-5D47-8070-BA22E6DE688D}" type="presOf" srcId="{D78FCE89-4634-4D0A-BB4D-509FD24D6770}" destId="{2FE354D4-9499-024A-8916-827D216D7F71}" srcOrd="0" destOrd="0" presId="urn:microsoft.com/office/officeart/2005/8/layout/vList2"/>
    <dgm:cxn modelId="{179FDAB0-BD3D-4F54-9C33-4FEAA9B5C235}" srcId="{D78FCE89-4634-4D0A-BB4D-509FD24D6770}" destId="{3A6E60DF-AEAC-437D-8F90-51B44CACDA39}" srcOrd="1" destOrd="0" parTransId="{CEE2B479-B0C9-40BC-A6E9-8FF3B30199C1}" sibTransId="{93D82AAE-B87D-4CA2-A6AD-CC5358BF7796}"/>
    <dgm:cxn modelId="{C3437AD8-90CE-E54F-9218-02B92019FF16}" type="presOf" srcId="{0FE02A17-19E0-4D3A-92B7-5CE6871C7708}" destId="{E209D88A-03F2-D049-9350-E299D1C42E7A}" srcOrd="0" destOrd="0" presId="urn:microsoft.com/office/officeart/2005/8/layout/vList2"/>
    <dgm:cxn modelId="{88A812E1-191C-F440-AFAB-C286ADDD3090}" type="presOf" srcId="{3A6E60DF-AEAC-437D-8F90-51B44CACDA39}" destId="{C6F87EDE-8A3B-A74D-8597-AA47919BBBB3}" srcOrd="0" destOrd="0" presId="urn:microsoft.com/office/officeart/2005/8/layout/vList2"/>
    <dgm:cxn modelId="{A6B5C823-1EF8-574C-B950-5CA090FDC34F}" type="presParOf" srcId="{2FE354D4-9499-024A-8916-827D216D7F71}" destId="{B414FEB1-0FA9-5040-8A66-E47A990BBA59}" srcOrd="0" destOrd="0" presId="urn:microsoft.com/office/officeart/2005/8/layout/vList2"/>
    <dgm:cxn modelId="{F71A240C-9A52-9845-B6B9-CB364D0F17DD}" type="presParOf" srcId="{2FE354D4-9499-024A-8916-827D216D7F71}" destId="{15B69122-12BD-5B41-BCBE-8015F00768FD}" srcOrd="1" destOrd="0" presId="urn:microsoft.com/office/officeart/2005/8/layout/vList2"/>
    <dgm:cxn modelId="{CD14155E-93A2-5F4D-B60E-58E49D96CA18}" type="presParOf" srcId="{2FE354D4-9499-024A-8916-827D216D7F71}" destId="{C6F87EDE-8A3B-A74D-8597-AA47919BBBB3}" srcOrd="2" destOrd="0" presId="urn:microsoft.com/office/officeart/2005/8/layout/vList2"/>
    <dgm:cxn modelId="{98A56F67-6A4C-914F-8F4E-49FBB85A0D3B}" type="presParOf" srcId="{2FE354D4-9499-024A-8916-827D216D7F71}" destId="{F55800D0-1A98-C44A-B4A4-8821B0475C3A}" srcOrd="3" destOrd="0" presId="urn:microsoft.com/office/officeart/2005/8/layout/vList2"/>
    <dgm:cxn modelId="{52770562-A85C-3340-A24A-F33719AB0FC4}" type="presParOf" srcId="{2FE354D4-9499-024A-8916-827D216D7F71}" destId="{E209D88A-03F2-D049-9350-E299D1C42E7A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B9723D-B972-E245-8C4B-384DC2A0678B}">
      <dsp:nvSpPr>
        <dsp:cNvPr id="0" name=""/>
        <dsp:cNvSpPr/>
      </dsp:nvSpPr>
      <dsp:spPr>
        <a:xfrm>
          <a:off x="750" y="38282"/>
          <a:ext cx="3038884" cy="364666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0174" tIns="0" rIns="300174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Understanding Public Sentiment</a:t>
          </a: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Sentiment analysis provides insights into customer perceptions, crucial for improving services and customer satisfaction in sectors like the airline industry.</a:t>
          </a:r>
        </a:p>
      </dsp:txBody>
      <dsp:txXfrm>
        <a:off x="750" y="1496947"/>
        <a:ext cx="3038884" cy="2187996"/>
      </dsp:txXfrm>
    </dsp:sp>
    <dsp:sp modelId="{9E468A73-E21B-E94F-B427-CF7802B8B0CF}">
      <dsp:nvSpPr>
        <dsp:cNvPr id="0" name=""/>
        <dsp:cNvSpPr/>
      </dsp:nvSpPr>
      <dsp:spPr>
        <a:xfrm>
          <a:off x="750" y="38282"/>
          <a:ext cx="3038884" cy="1458664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0174" tIns="165100" rIns="30017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01</a:t>
          </a:r>
        </a:p>
      </dsp:txBody>
      <dsp:txXfrm>
        <a:off x="750" y="38282"/>
        <a:ext cx="3038884" cy="1458664"/>
      </dsp:txXfrm>
    </dsp:sp>
    <dsp:sp modelId="{67A6A4DF-1E59-6F4F-9B93-BB64379129D3}">
      <dsp:nvSpPr>
        <dsp:cNvPr id="0" name=""/>
        <dsp:cNvSpPr/>
      </dsp:nvSpPr>
      <dsp:spPr>
        <a:xfrm>
          <a:off x="3282745" y="38282"/>
          <a:ext cx="3038884" cy="364666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0174" tIns="0" rIns="300174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Project Objective</a:t>
          </a: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Our goal is to use machine learning to classify airline-related tweets into sentiments (positive, neutral, negative), helping airlines to enhance service quality.</a:t>
          </a:r>
        </a:p>
      </dsp:txBody>
      <dsp:txXfrm>
        <a:off x="3282745" y="1496947"/>
        <a:ext cx="3038884" cy="2187996"/>
      </dsp:txXfrm>
    </dsp:sp>
    <dsp:sp modelId="{90F34F8C-1E62-E842-9AC2-55CA0EBECF3E}">
      <dsp:nvSpPr>
        <dsp:cNvPr id="0" name=""/>
        <dsp:cNvSpPr/>
      </dsp:nvSpPr>
      <dsp:spPr>
        <a:xfrm>
          <a:off x="3282745" y="38282"/>
          <a:ext cx="3038884" cy="1458664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0174" tIns="165100" rIns="30017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02</a:t>
          </a:r>
        </a:p>
      </dsp:txBody>
      <dsp:txXfrm>
        <a:off x="3282745" y="38282"/>
        <a:ext cx="3038884" cy="1458664"/>
      </dsp:txXfrm>
    </dsp:sp>
    <dsp:sp modelId="{69190E3A-0B7B-DD4F-9A3D-67649F8CD1FF}">
      <dsp:nvSpPr>
        <dsp:cNvPr id="0" name=""/>
        <dsp:cNvSpPr/>
      </dsp:nvSpPr>
      <dsp:spPr>
        <a:xfrm>
          <a:off x="6564740" y="38282"/>
          <a:ext cx="3038884" cy="364666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0174" tIns="0" rIns="300174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Natural Language Challenges</a:t>
          </a: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 Analyzing tweets involves navigating sarcasm, informal language, and mixed emotions, requiring advanced analytical techniques to accurately interpret sentiment.</a:t>
          </a:r>
        </a:p>
      </dsp:txBody>
      <dsp:txXfrm>
        <a:off x="6564740" y="1496947"/>
        <a:ext cx="3038884" cy="2187996"/>
      </dsp:txXfrm>
    </dsp:sp>
    <dsp:sp modelId="{AA2E4844-CA3D-2F43-8435-8ED6EF923659}">
      <dsp:nvSpPr>
        <dsp:cNvPr id="0" name=""/>
        <dsp:cNvSpPr/>
      </dsp:nvSpPr>
      <dsp:spPr>
        <a:xfrm>
          <a:off x="6564740" y="38282"/>
          <a:ext cx="3038884" cy="1458664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0174" tIns="165100" rIns="30017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03</a:t>
          </a:r>
        </a:p>
      </dsp:txBody>
      <dsp:txXfrm>
        <a:off x="6564740" y="38282"/>
        <a:ext cx="3038884" cy="145866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CE1785-AEAE-481B-872F-9AB54817AD13}">
      <dsp:nvSpPr>
        <dsp:cNvPr id="0" name=""/>
        <dsp:cNvSpPr/>
      </dsp:nvSpPr>
      <dsp:spPr>
        <a:xfrm>
          <a:off x="0" y="562"/>
          <a:ext cx="6683374" cy="13159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23D240-AF44-422F-AC75-A0E16B43FB74}">
      <dsp:nvSpPr>
        <dsp:cNvPr id="0" name=""/>
        <dsp:cNvSpPr/>
      </dsp:nvSpPr>
      <dsp:spPr>
        <a:xfrm>
          <a:off x="398072" y="296649"/>
          <a:ext cx="723768" cy="72376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3A6BDF-B26F-4AB6-95FF-32E9A3F76AF5}">
      <dsp:nvSpPr>
        <dsp:cNvPr id="0" name=""/>
        <dsp:cNvSpPr/>
      </dsp:nvSpPr>
      <dsp:spPr>
        <a:xfrm>
          <a:off x="1519914" y="562"/>
          <a:ext cx="5163460" cy="13159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271" tIns="139271" rIns="139271" bIns="139271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Model Bias Toward Majority Class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Models trained on imbalanced data often favor the majority class, resulting in poor predictive performance for the minority class.</a:t>
          </a:r>
        </a:p>
      </dsp:txBody>
      <dsp:txXfrm>
        <a:off x="1519914" y="562"/>
        <a:ext cx="5163460" cy="1315942"/>
      </dsp:txXfrm>
    </dsp:sp>
    <dsp:sp modelId="{4C27ADF6-3168-437F-A453-ACB568AA94AA}">
      <dsp:nvSpPr>
        <dsp:cNvPr id="0" name=""/>
        <dsp:cNvSpPr/>
      </dsp:nvSpPr>
      <dsp:spPr>
        <a:xfrm>
          <a:off x="0" y="1645491"/>
          <a:ext cx="6683374" cy="13159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E0BC08-AEC6-4414-AB0D-700B680C25EC}">
      <dsp:nvSpPr>
        <dsp:cNvPr id="0" name=""/>
        <dsp:cNvSpPr/>
      </dsp:nvSpPr>
      <dsp:spPr>
        <a:xfrm>
          <a:off x="398072" y="1941578"/>
          <a:ext cx="723768" cy="72376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6C30CD-71AE-4758-BF4A-09BD25CEE9D6}">
      <dsp:nvSpPr>
        <dsp:cNvPr id="0" name=""/>
        <dsp:cNvSpPr/>
      </dsp:nvSpPr>
      <dsp:spPr>
        <a:xfrm>
          <a:off x="1519914" y="1645491"/>
          <a:ext cx="5163460" cy="13159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271" tIns="139271" rIns="139271" bIns="139271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Resampling Techniques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Implementing SMOTE to generate synthetic examples of the minority class, thereby balancing the dataset and reducing model bias.</a:t>
          </a:r>
        </a:p>
      </dsp:txBody>
      <dsp:txXfrm>
        <a:off x="1519914" y="1645491"/>
        <a:ext cx="5163460" cy="1315942"/>
      </dsp:txXfrm>
    </dsp:sp>
    <dsp:sp modelId="{C93B91CF-9FE3-4BA7-AAA4-B6417C2389FA}">
      <dsp:nvSpPr>
        <dsp:cNvPr id="0" name=""/>
        <dsp:cNvSpPr/>
      </dsp:nvSpPr>
      <dsp:spPr>
        <a:xfrm>
          <a:off x="0" y="3290419"/>
          <a:ext cx="6683374" cy="13159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813848-6510-4E1A-812A-257DE8360AB7}">
      <dsp:nvSpPr>
        <dsp:cNvPr id="0" name=""/>
        <dsp:cNvSpPr/>
      </dsp:nvSpPr>
      <dsp:spPr>
        <a:xfrm>
          <a:off x="398072" y="3586506"/>
          <a:ext cx="723768" cy="72376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73C90D-A384-48B4-8686-BBEBB2488560}">
      <dsp:nvSpPr>
        <dsp:cNvPr id="0" name=""/>
        <dsp:cNvSpPr/>
      </dsp:nvSpPr>
      <dsp:spPr>
        <a:xfrm>
          <a:off x="1519914" y="3290419"/>
          <a:ext cx="5163460" cy="13159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271" tIns="139271" rIns="139271" bIns="139271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Importance of Adjusted Metrics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Utilizing metrics like the F1-score or Matthews correlation coefficient that are better suited for evaluating performance on imbalanced datasets.</a:t>
          </a:r>
        </a:p>
      </dsp:txBody>
      <dsp:txXfrm>
        <a:off x="1519914" y="3290419"/>
        <a:ext cx="5163460" cy="131594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6C7911-8510-4136-A7D4-C6559394E4EF}">
      <dsp:nvSpPr>
        <dsp:cNvPr id="0" name=""/>
        <dsp:cNvSpPr/>
      </dsp:nvSpPr>
      <dsp:spPr>
        <a:xfrm>
          <a:off x="282955" y="203476"/>
          <a:ext cx="1372364" cy="137236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5978C5-479A-4AFF-8805-7D920FA6CF78}">
      <dsp:nvSpPr>
        <dsp:cNvPr id="0" name=""/>
        <dsp:cNvSpPr/>
      </dsp:nvSpPr>
      <dsp:spPr>
        <a:xfrm>
          <a:off x="571151" y="491672"/>
          <a:ext cx="795971" cy="7959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78396D-B05C-4F62-BFAF-DC5F60FBE55A}">
      <dsp:nvSpPr>
        <dsp:cNvPr id="0" name=""/>
        <dsp:cNvSpPr/>
      </dsp:nvSpPr>
      <dsp:spPr>
        <a:xfrm>
          <a:off x="1949397" y="203476"/>
          <a:ext cx="3234857" cy="1372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Complexities of Language Processing</a:t>
          </a:r>
          <a:r>
            <a:rPr lang="en-US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Natural language processing (NLP) models face challenges in accurately interpreting nuances like sarcasm and idioms, leading to potential misclassification of sentiments.</a:t>
          </a:r>
        </a:p>
      </dsp:txBody>
      <dsp:txXfrm>
        <a:off x="1949397" y="203476"/>
        <a:ext cx="3234857" cy="1372364"/>
      </dsp:txXfrm>
    </dsp:sp>
    <dsp:sp modelId="{DC86095C-88C0-46C9-9605-803911C66FA7}">
      <dsp:nvSpPr>
        <dsp:cNvPr id="0" name=""/>
        <dsp:cNvSpPr/>
      </dsp:nvSpPr>
      <dsp:spPr>
        <a:xfrm>
          <a:off x="5747904" y="203476"/>
          <a:ext cx="1372364" cy="1372364"/>
        </a:xfrm>
        <a:prstGeom prst="ellipse">
          <a:avLst/>
        </a:prstGeom>
        <a:solidFill>
          <a:schemeClr val="accent5">
            <a:hueOff val="5129271"/>
            <a:satOff val="-1832"/>
            <a:lumOff val="294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0B05B7-2E5C-4594-A225-EB096575D582}">
      <dsp:nvSpPr>
        <dsp:cNvPr id="0" name=""/>
        <dsp:cNvSpPr/>
      </dsp:nvSpPr>
      <dsp:spPr>
        <a:xfrm>
          <a:off x="6036101" y="491672"/>
          <a:ext cx="795971" cy="7959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636394-111A-4261-BCFB-B12D5151C51A}">
      <dsp:nvSpPr>
        <dsp:cNvPr id="0" name=""/>
        <dsp:cNvSpPr/>
      </dsp:nvSpPr>
      <dsp:spPr>
        <a:xfrm>
          <a:off x="7414346" y="203476"/>
          <a:ext cx="3234857" cy="1372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Bias in Training Data</a:t>
          </a:r>
          <a:r>
            <a:rPr lang="en-US" sz="1500" kern="1200">
              <a:latin typeface="Times New Roman" panose="02020603050405020304" pitchFamily="18" charset="0"/>
              <a:cs typeface="Times New Roman" panose="02020603050405020304" pitchFamily="18" charset="0"/>
            </a:rPr>
            <a:t>: Data collected from social media can be biased towards more vocal users and may not represent the sentiment of the wider public, potentially skewing the model's predictions.</a:t>
          </a:r>
        </a:p>
      </dsp:txBody>
      <dsp:txXfrm>
        <a:off x="7414346" y="203476"/>
        <a:ext cx="3234857" cy="1372364"/>
      </dsp:txXfrm>
    </dsp:sp>
    <dsp:sp modelId="{11153BEE-DD11-4766-9CDF-4C389043583A}">
      <dsp:nvSpPr>
        <dsp:cNvPr id="0" name=""/>
        <dsp:cNvSpPr/>
      </dsp:nvSpPr>
      <dsp:spPr>
        <a:xfrm>
          <a:off x="282955" y="2221364"/>
          <a:ext cx="1372364" cy="1372364"/>
        </a:xfrm>
        <a:prstGeom prst="ellipse">
          <a:avLst/>
        </a:prstGeom>
        <a:solidFill>
          <a:schemeClr val="accent5">
            <a:hueOff val="10258542"/>
            <a:satOff val="-3664"/>
            <a:lumOff val="588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01064B-7B88-477C-9525-460C4B83E811}">
      <dsp:nvSpPr>
        <dsp:cNvPr id="0" name=""/>
        <dsp:cNvSpPr/>
      </dsp:nvSpPr>
      <dsp:spPr>
        <a:xfrm>
          <a:off x="571151" y="2509561"/>
          <a:ext cx="795971" cy="7959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FBA89D-E428-4A2F-A4BA-E23CDEFACEB2}">
      <dsp:nvSpPr>
        <dsp:cNvPr id="0" name=""/>
        <dsp:cNvSpPr/>
      </dsp:nvSpPr>
      <dsp:spPr>
        <a:xfrm>
          <a:off x="1949397" y="2221364"/>
          <a:ext cx="3234857" cy="1372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Transparency in Model Decisions</a:t>
          </a:r>
          <a:r>
            <a:rPr lang="en-US" sz="1500" kern="1200">
              <a:latin typeface="Times New Roman" panose="02020603050405020304" pitchFamily="18" charset="0"/>
              <a:cs typeface="Times New Roman" panose="02020603050405020304" pitchFamily="18" charset="0"/>
            </a:rPr>
            <a:t>: There's a need to ensure that the decisions made by sentiment analysis models are transparent and interpretable, allowing users to understand and trust the results.</a:t>
          </a:r>
        </a:p>
      </dsp:txBody>
      <dsp:txXfrm>
        <a:off x="1949397" y="2221364"/>
        <a:ext cx="3234857" cy="1372364"/>
      </dsp:txXfrm>
    </dsp:sp>
    <dsp:sp modelId="{A9AE25BA-1652-487D-8BAC-929A1525CE44}">
      <dsp:nvSpPr>
        <dsp:cNvPr id="0" name=""/>
        <dsp:cNvSpPr/>
      </dsp:nvSpPr>
      <dsp:spPr>
        <a:xfrm>
          <a:off x="5747904" y="2221364"/>
          <a:ext cx="1372364" cy="1372364"/>
        </a:xfrm>
        <a:prstGeom prst="ellipse">
          <a:avLst/>
        </a:prstGeom>
        <a:solidFill>
          <a:schemeClr val="accent5">
            <a:hueOff val="15387812"/>
            <a:satOff val="-5496"/>
            <a:lumOff val="882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4DDB9E-AD80-43E8-9E87-1DC5300B5708}">
      <dsp:nvSpPr>
        <dsp:cNvPr id="0" name=""/>
        <dsp:cNvSpPr/>
      </dsp:nvSpPr>
      <dsp:spPr>
        <a:xfrm>
          <a:off x="6036101" y="2509561"/>
          <a:ext cx="795971" cy="79597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BDCBE6-812C-4A40-89CB-20358EF6A8DB}">
      <dsp:nvSpPr>
        <dsp:cNvPr id="0" name=""/>
        <dsp:cNvSpPr/>
      </dsp:nvSpPr>
      <dsp:spPr>
        <a:xfrm>
          <a:off x="7414346" y="2221364"/>
          <a:ext cx="3234857" cy="1372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Privacy Concerns</a:t>
          </a:r>
          <a:r>
            <a:rPr lang="en-US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Sentiment analysis of social media data must be conducted with respect for user privacy, ensuring that data is used responsibly and ethically, particularly when dealing with sensitive information.</a:t>
          </a:r>
        </a:p>
      </dsp:txBody>
      <dsp:txXfrm>
        <a:off x="7414346" y="2221364"/>
        <a:ext cx="3234857" cy="137236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7CE4FB-F4E0-4D81-A922-4337328A33ED}">
      <dsp:nvSpPr>
        <dsp:cNvPr id="0" name=""/>
        <dsp:cNvSpPr/>
      </dsp:nvSpPr>
      <dsp:spPr>
        <a:xfrm>
          <a:off x="0" y="531"/>
          <a:ext cx="10515600" cy="12447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CA4B41-21D1-420F-A7F4-2A7DEF6FAFC8}">
      <dsp:nvSpPr>
        <dsp:cNvPr id="0" name=""/>
        <dsp:cNvSpPr/>
      </dsp:nvSpPr>
      <dsp:spPr>
        <a:xfrm>
          <a:off x="376522" y="280590"/>
          <a:ext cx="684586" cy="6845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E10DA2-5947-4480-B550-649EB51663D1}">
      <dsp:nvSpPr>
        <dsp:cNvPr id="0" name=""/>
        <dsp:cNvSpPr/>
      </dsp:nvSpPr>
      <dsp:spPr>
        <a:xfrm>
          <a:off x="1437631" y="531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Current Achievements</a:t>
          </a:r>
          <a:r>
            <a:rPr lang="en-US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Successfully preprocessed the dataset, developed a logistic regression model achieving ~79.5% accuracy, and conducted initial optimization attempts.</a:t>
          </a:r>
        </a:p>
      </dsp:txBody>
      <dsp:txXfrm>
        <a:off x="1437631" y="531"/>
        <a:ext cx="9077968" cy="1244702"/>
      </dsp:txXfrm>
    </dsp:sp>
    <dsp:sp modelId="{EE395730-0E82-4184-848D-EA91E4704150}">
      <dsp:nvSpPr>
        <dsp:cNvPr id="0" name=""/>
        <dsp:cNvSpPr/>
      </dsp:nvSpPr>
      <dsp:spPr>
        <a:xfrm>
          <a:off x="0" y="1556410"/>
          <a:ext cx="10515600" cy="124470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EE9311-17F9-4D8B-B1B5-2E780DB217D8}">
      <dsp:nvSpPr>
        <dsp:cNvPr id="0" name=""/>
        <dsp:cNvSpPr/>
      </dsp:nvSpPr>
      <dsp:spPr>
        <a:xfrm>
          <a:off x="376522" y="1836468"/>
          <a:ext cx="684586" cy="6845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CF1B47-A83F-41F3-B7C2-EA81DB665F07}">
      <dsp:nvSpPr>
        <dsp:cNvPr id="0" name=""/>
        <dsp:cNvSpPr/>
      </dsp:nvSpPr>
      <dsp:spPr>
        <a:xfrm>
          <a:off x="1437631" y="1556410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Future Directions</a:t>
          </a:r>
          <a:r>
            <a:rPr lang="en-US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Plan to explore SVM and LSTM models for potential performance improvements, undertake advanced feature engineering, and apply more sophisticated optimization techniques.</a:t>
          </a:r>
        </a:p>
      </dsp:txBody>
      <dsp:txXfrm>
        <a:off x="1437631" y="1556410"/>
        <a:ext cx="9077968" cy="1244702"/>
      </dsp:txXfrm>
    </dsp:sp>
    <dsp:sp modelId="{BF33EFAF-1318-486B-864C-BA9C98770AF4}">
      <dsp:nvSpPr>
        <dsp:cNvPr id="0" name=""/>
        <dsp:cNvSpPr/>
      </dsp:nvSpPr>
      <dsp:spPr>
        <a:xfrm>
          <a:off x="0" y="3112289"/>
          <a:ext cx="10515600" cy="124470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6E36A5-5BD0-4353-9110-2896364D43CD}">
      <dsp:nvSpPr>
        <dsp:cNvPr id="0" name=""/>
        <dsp:cNvSpPr/>
      </dsp:nvSpPr>
      <dsp:spPr>
        <a:xfrm>
          <a:off x="376522" y="3392347"/>
          <a:ext cx="684586" cy="6845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3F8F75-B72A-4259-B69B-CEF1AA966C22}">
      <dsp:nvSpPr>
        <dsp:cNvPr id="0" name=""/>
        <dsp:cNvSpPr/>
      </dsp:nvSpPr>
      <dsp:spPr>
        <a:xfrm>
          <a:off x="1437631" y="3112289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Project Goals</a:t>
          </a:r>
          <a:r>
            <a:rPr lang="en-US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Finalize model comparisons, optimize performance, and produce a comprehensive analysis with actionable recommendations for utilizing sentiment analysis in airline service improvement.</a:t>
          </a:r>
        </a:p>
      </dsp:txBody>
      <dsp:txXfrm>
        <a:off x="1437631" y="3112289"/>
        <a:ext cx="9077968" cy="12447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3E6DD1-CE3B-4A54-BF2C-D8BC6A0693B5}">
      <dsp:nvSpPr>
        <dsp:cNvPr id="0" name=""/>
        <dsp:cNvSpPr/>
      </dsp:nvSpPr>
      <dsp:spPr>
        <a:xfrm>
          <a:off x="191458" y="436361"/>
          <a:ext cx="800575" cy="80057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24886A-82D0-4948-A6AA-2BF0C8FE554D}">
      <dsp:nvSpPr>
        <dsp:cNvPr id="0" name=""/>
        <dsp:cNvSpPr/>
      </dsp:nvSpPr>
      <dsp:spPr>
        <a:xfrm>
          <a:off x="359579" y="604482"/>
          <a:ext cx="464334" cy="46433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58C6F1-075C-4FE5-A3A6-A45CFDD0654E}">
      <dsp:nvSpPr>
        <dsp:cNvPr id="0" name=""/>
        <dsp:cNvSpPr/>
      </dsp:nvSpPr>
      <dsp:spPr>
        <a:xfrm>
          <a:off x="1163586" y="436361"/>
          <a:ext cx="1887071" cy="800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Dataset Selection</a:t>
          </a:r>
        </a:p>
      </dsp:txBody>
      <dsp:txXfrm>
        <a:off x="1163586" y="436361"/>
        <a:ext cx="1887071" cy="800575"/>
      </dsp:txXfrm>
    </dsp:sp>
    <dsp:sp modelId="{34799CF7-41C2-4348-8565-F167C8134E80}">
      <dsp:nvSpPr>
        <dsp:cNvPr id="0" name=""/>
        <dsp:cNvSpPr/>
      </dsp:nvSpPr>
      <dsp:spPr>
        <a:xfrm>
          <a:off x="3379466" y="436361"/>
          <a:ext cx="800575" cy="80057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5866DF-2013-465D-B866-DCFFCDEE80EA}">
      <dsp:nvSpPr>
        <dsp:cNvPr id="0" name=""/>
        <dsp:cNvSpPr/>
      </dsp:nvSpPr>
      <dsp:spPr>
        <a:xfrm>
          <a:off x="3547587" y="604482"/>
          <a:ext cx="464334" cy="46433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87048C-71A1-4CD4-83DC-0556FE975D16}">
      <dsp:nvSpPr>
        <dsp:cNvPr id="0" name=""/>
        <dsp:cNvSpPr/>
      </dsp:nvSpPr>
      <dsp:spPr>
        <a:xfrm>
          <a:off x="4351594" y="436361"/>
          <a:ext cx="1887071" cy="800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Data Preprocessing </a:t>
          </a:r>
        </a:p>
      </dsp:txBody>
      <dsp:txXfrm>
        <a:off x="4351594" y="436361"/>
        <a:ext cx="1887071" cy="800575"/>
      </dsp:txXfrm>
    </dsp:sp>
    <dsp:sp modelId="{1DB896A1-A2CE-4401-8CB3-78C30C249F43}">
      <dsp:nvSpPr>
        <dsp:cNvPr id="0" name=""/>
        <dsp:cNvSpPr/>
      </dsp:nvSpPr>
      <dsp:spPr>
        <a:xfrm>
          <a:off x="6567473" y="436361"/>
          <a:ext cx="800575" cy="80057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F65246-F1D7-49EF-A392-480FDAFD1906}">
      <dsp:nvSpPr>
        <dsp:cNvPr id="0" name=""/>
        <dsp:cNvSpPr/>
      </dsp:nvSpPr>
      <dsp:spPr>
        <a:xfrm>
          <a:off x="6735594" y="604482"/>
          <a:ext cx="464334" cy="46433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91DAA9-F821-4DCB-83E8-E0C4CF331E13}">
      <dsp:nvSpPr>
        <dsp:cNvPr id="0" name=""/>
        <dsp:cNvSpPr/>
      </dsp:nvSpPr>
      <dsp:spPr>
        <a:xfrm>
          <a:off x="7539601" y="436361"/>
          <a:ext cx="1887071" cy="800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Model Selection</a:t>
          </a:r>
        </a:p>
      </dsp:txBody>
      <dsp:txXfrm>
        <a:off x="7539601" y="436361"/>
        <a:ext cx="1887071" cy="800575"/>
      </dsp:txXfrm>
    </dsp:sp>
    <dsp:sp modelId="{F3AABBD0-6879-460E-BABC-209B16FACE81}">
      <dsp:nvSpPr>
        <dsp:cNvPr id="0" name=""/>
        <dsp:cNvSpPr/>
      </dsp:nvSpPr>
      <dsp:spPr>
        <a:xfrm>
          <a:off x="191458" y="1743635"/>
          <a:ext cx="800575" cy="80057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D1EE12-4AE1-4A66-8473-507DFF91AE5C}">
      <dsp:nvSpPr>
        <dsp:cNvPr id="0" name=""/>
        <dsp:cNvSpPr/>
      </dsp:nvSpPr>
      <dsp:spPr>
        <a:xfrm>
          <a:off x="359579" y="1911756"/>
          <a:ext cx="464334" cy="46433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9D1313-C307-40C9-95C2-47F03B4B113E}">
      <dsp:nvSpPr>
        <dsp:cNvPr id="0" name=""/>
        <dsp:cNvSpPr/>
      </dsp:nvSpPr>
      <dsp:spPr>
        <a:xfrm>
          <a:off x="1163586" y="1743635"/>
          <a:ext cx="1887071" cy="800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Training and Development</a:t>
          </a:r>
        </a:p>
      </dsp:txBody>
      <dsp:txXfrm>
        <a:off x="1163586" y="1743635"/>
        <a:ext cx="1887071" cy="800575"/>
      </dsp:txXfrm>
    </dsp:sp>
    <dsp:sp modelId="{DBFF5DC8-A1EC-49DA-AF43-D56870B124CF}">
      <dsp:nvSpPr>
        <dsp:cNvPr id="0" name=""/>
        <dsp:cNvSpPr/>
      </dsp:nvSpPr>
      <dsp:spPr>
        <a:xfrm>
          <a:off x="3379466" y="1743635"/>
          <a:ext cx="800575" cy="800575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BA89BB-2630-44EC-9818-91AA8CC4EF1E}">
      <dsp:nvSpPr>
        <dsp:cNvPr id="0" name=""/>
        <dsp:cNvSpPr/>
      </dsp:nvSpPr>
      <dsp:spPr>
        <a:xfrm>
          <a:off x="3547587" y="1911756"/>
          <a:ext cx="464334" cy="46433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7C77C1-2CBE-4819-AD32-5804013AB623}">
      <dsp:nvSpPr>
        <dsp:cNvPr id="0" name=""/>
        <dsp:cNvSpPr/>
      </dsp:nvSpPr>
      <dsp:spPr>
        <a:xfrm>
          <a:off x="4351594" y="1743635"/>
          <a:ext cx="1887071" cy="800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Evaluation</a:t>
          </a:r>
        </a:p>
      </dsp:txBody>
      <dsp:txXfrm>
        <a:off x="4351594" y="1743635"/>
        <a:ext cx="1887071" cy="800575"/>
      </dsp:txXfrm>
    </dsp:sp>
    <dsp:sp modelId="{278A045F-B325-4304-B681-EF083D42319D}">
      <dsp:nvSpPr>
        <dsp:cNvPr id="0" name=""/>
        <dsp:cNvSpPr/>
      </dsp:nvSpPr>
      <dsp:spPr>
        <a:xfrm>
          <a:off x="6567473" y="1743635"/>
          <a:ext cx="800575" cy="80057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2BF9B5-A305-4B80-9061-6B68BADF8C1F}">
      <dsp:nvSpPr>
        <dsp:cNvPr id="0" name=""/>
        <dsp:cNvSpPr/>
      </dsp:nvSpPr>
      <dsp:spPr>
        <a:xfrm>
          <a:off x="6735594" y="1911756"/>
          <a:ext cx="464334" cy="46433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E8DA17-9FA7-4188-A32F-CD1FD72A0F8C}">
      <dsp:nvSpPr>
        <dsp:cNvPr id="0" name=""/>
        <dsp:cNvSpPr/>
      </dsp:nvSpPr>
      <dsp:spPr>
        <a:xfrm>
          <a:off x="7539601" y="1743635"/>
          <a:ext cx="1887071" cy="800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Deployment</a:t>
          </a:r>
        </a:p>
      </dsp:txBody>
      <dsp:txXfrm>
        <a:off x="7539601" y="1743635"/>
        <a:ext cx="1887071" cy="8005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B72F13-DB87-4C93-87C8-E54A35F2D9B3}">
      <dsp:nvSpPr>
        <dsp:cNvPr id="0" name=""/>
        <dsp:cNvSpPr/>
      </dsp:nvSpPr>
      <dsp:spPr>
        <a:xfrm>
          <a:off x="0" y="641"/>
          <a:ext cx="6582397" cy="150004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08E3AA-EE5D-46DF-99A0-23669E7656CB}">
      <dsp:nvSpPr>
        <dsp:cNvPr id="0" name=""/>
        <dsp:cNvSpPr/>
      </dsp:nvSpPr>
      <dsp:spPr>
        <a:xfrm>
          <a:off x="453764" y="338151"/>
          <a:ext cx="825026" cy="8250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8E84DF-E0AE-4DE9-9996-BBA86E0DB2D5}">
      <dsp:nvSpPr>
        <dsp:cNvPr id="0" name=""/>
        <dsp:cNvSpPr/>
      </dsp:nvSpPr>
      <dsp:spPr>
        <a:xfrm>
          <a:off x="1732555" y="641"/>
          <a:ext cx="4849841" cy="1500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755" tIns="158755" rIns="158755" bIns="158755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Dataset Composition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The dataset comprises 14,640 tweets aimed at various airlines, labeled with sentiments. It reflects a wide range of customer feedback.</a:t>
          </a:r>
        </a:p>
      </dsp:txBody>
      <dsp:txXfrm>
        <a:off x="1732555" y="641"/>
        <a:ext cx="4849841" cy="1500047"/>
      </dsp:txXfrm>
    </dsp:sp>
    <dsp:sp modelId="{444D0BAD-14C7-4F0B-B9E9-8AD5517D0B8D}">
      <dsp:nvSpPr>
        <dsp:cNvPr id="0" name=""/>
        <dsp:cNvSpPr/>
      </dsp:nvSpPr>
      <dsp:spPr>
        <a:xfrm>
          <a:off x="0" y="1875701"/>
          <a:ext cx="6582397" cy="1500047"/>
        </a:xfrm>
        <a:prstGeom prst="roundRect">
          <a:avLst>
            <a:gd name="adj" fmla="val 10000"/>
          </a:avLst>
        </a:prstGeom>
        <a:solidFill>
          <a:schemeClr val="accent2">
            <a:hueOff val="-2187096"/>
            <a:satOff val="-4210"/>
            <a:lumOff val="29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761AD3-B79D-47A6-9C55-4E95CA776021}">
      <dsp:nvSpPr>
        <dsp:cNvPr id="0" name=""/>
        <dsp:cNvSpPr/>
      </dsp:nvSpPr>
      <dsp:spPr>
        <a:xfrm>
          <a:off x="453764" y="2213211"/>
          <a:ext cx="825026" cy="8250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7A31AD-CB72-4FCB-8279-2F7D591AEB13}">
      <dsp:nvSpPr>
        <dsp:cNvPr id="0" name=""/>
        <dsp:cNvSpPr/>
      </dsp:nvSpPr>
      <dsp:spPr>
        <a:xfrm>
          <a:off x="1732555" y="1875701"/>
          <a:ext cx="4849841" cy="1500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755" tIns="158755" rIns="158755" bIns="158755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Crucial Attributes: 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We focus on attributes like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tweet_id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airline_sentiment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text, and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retweet_count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which are key to understanding and classifying sentiments.</a:t>
          </a:r>
        </a:p>
      </dsp:txBody>
      <dsp:txXfrm>
        <a:off x="1732555" y="1875701"/>
        <a:ext cx="4849841" cy="1500047"/>
      </dsp:txXfrm>
    </dsp:sp>
    <dsp:sp modelId="{017E1D86-499D-436B-8FC2-F6DA52130AA8}">
      <dsp:nvSpPr>
        <dsp:cNvPr id="0" name=""/>
        <dsp:cNvSpPr/>
      </dsp:nvSpPr>
      <dsp:spPr>
        <a:xfrm>
          <a:off x="0" y="3750760"/>
          <a:ext cx="6582397" cy="1500047"/>
        </a:xfrm>
        <a:prstGeom prst="roundRect">
          <a:avLst>
            <a:gd name="adj" fmla="val 10000"/>
          </a:avLst>
        </a:prstGeom>
        <a:solidFill>
          <a:schemeClr val="accent2">
            <a:hueOff val="-4374192"/>
            <a:satOff val="-8420"/>
            <a:lumOff val="58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CFA92D-B623-464B-9D72-B886DC85C0D3}">
      <dsp:nvSpPr>
        <dsp:cNvPr id="0" name=""/>
        <dsp:cNvSpPr/>
      </dsp:nvSpPr>
      <dsp:spPr>
        <a:xfrm>
          <a:off x="453764" y="4088271"/>
          <a:ext cx="825026" cy="8250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7B731E-9CFE-4C6E-9668-1045670FF37A}">
      <dsp:nvSpPr>
        <dsp:cNvPr id="0" name=""/>
        <dsp:cNvSpPr/>
      </dsp:nvSpPr>
      <dsp:spPr>
        <a:xfrm>
          <a:off x="1732555" y="3750760"/>
          <a:ext cx="4849841" cy="1500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755" tIns="158755" rIns="158755" bIns="158755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Diverse Interactions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The dataset encapsulates a broad spectrum of customer interactions, from complaints to compliments, offering a comprehensive base for analysis.</a:t>
          </a:r>
        </a:p>
      </dsp:txBody>
      <dsp:txXfrm>
        <a:off x="1732555" y="3750760"/>
        <a:ext cx="4849841" cy="150004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837F49-358C-B946-972C-BC5C48241BFA}">
      <dsp:nvSpPr>
        <dsp:cNvPr id="0" name=""/>
        <dsp:cNvSpPr/>
      </dsp:nvSpPr>
      <dsp:spPr>
        <a:xfrm>
          <a:off x="711" y="217187"/>
          <a:ext cx="2776388" cy="1665833"/>
        </a:xfrm>
        <a:prstGeom prst="rect">
          <a:avLst/>
        </a:prstGeom>
        <a:solidFill>
          <a:schemeClr val="accent2"/>
        </a:solidFill>
        <a:ln>
          <a:noFill/>
        </a:ln>
        <a:effectLst>
          <a:outerShdw blurRad="63500" dist="25400" dir="5400000" algn="ctr" rotWithShape="0">
            <a:srgbClr val="000000">
              <a:alpha val="69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200000"/>
          </a:lightRig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Prevalence of Negative Sentiments</a:t>
          </a: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The dataset contains a notably higher number of negative sentiment tweets, indicative of users being more inclined to share unfavorable experiences or issues requiring attention.</a:t>
          </a:r>
        </a:p>
      </dsp:txBody>
      <dsp:txXfrm>
        <a:off x="711" y="217187"/>
        <a:ext cx="2776388" cy="1665833"/>
      </dsp:txXfrm>
    </dsp:sp>
    <dsp:sp modelId="{3D18ACCF-A1E6-4548-A83C-6CCC6FA7818D}">
      <dsp:nvSpPr>
        <dsp:cNvPr id="0" name=""/>
        <dsp:cNvSpPr/>
      </dsp:nvSpPr>
      <dsp:spPr>
        <a:xfrm>
          <a:off x="3054739" y="217187"/>
          <a:ext cx="2776388" cy="1665833"/>
        </a:xfrm>
        <a:prstGeom prst="rect">
          <a:avLst/>
        </a:prstGeom>
        <a:solidFill>
          <a:schemeClr val="accent4"/>
        </a:solidFill>
        <a:ln>
          <a:noFill/>
        </a:ln>
        <a:effectLst>
          <a:outerShdw blurRad="63500" dist="25400" dir="5400000" algn="ctr" rotWithShape="0">
            <a:srgbClr val="000000">
              <a:alpha val="69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200000"/>
          </a:lightRig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Balanced Sentiment Representation</a:t>
          </a: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Neutral and positive sentiments are less represented, which may require resampling methods in model training to prevent bias towards negative sentiments.</a:t>
          </a:r>
        </a:p>
      </dsp:txBody>
      <dsp:txXfrm>
        <a:off x="3054739" y="217187"/>
        <a:ext cx="2776388" cy="1665833"/>
      </dsp:txXfrm>
    </dsp:sp>
    <dsp:sp modelId="{A967BF98-94F7-5442-B849-1C937BD6A913}">
      <dsp:nvSpPr>
        <dsp:cNvPr id="0" name=""/>
        <dsp:cNvSpPr/>
      </dsp:nvSpPr>
      <dsp:spPr>
        <a:xfrm>
          <a:off x="1527725" y="2160659"/>
          <a:ext cx="2776388" cy="1665833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algn="ctr" rotWithShape="0">
            <a:srgbClr val="000000">
              <a:alpha val="69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200000"/>
          </a:lightRig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Data Collection Bias</a:t>
          </a: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The imbalance also suggests a potential bias in data collection, which should be accounted for in analysis and modeling to avoid skewing results.</a:t>
          </a:r>
        </a:p>
      </dsp:txBody>
      <dsp:txXfrm>
        <a:off x="1527725" y="2160659"/>
        <a:ext cx="2776388" cy="166583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AA40CB-3512-3640-8049-DF53D7CDC143}">
      <dsp:nvSpPr>
        <dsp:cNvPr id="0" name=""/>
        <dsp:cNvSpPr/>
      </dsp:nvSpPr>
      <dsp:spPr>
        <a:xfrm>
          <a:off x="710" y="352411"/>
          <a:ext cx="2771551" cy="166293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Consistency Across Sentiments</a:t>
          </a: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The distribution of tweet lengths is relatively consistent across different sentiments, with median lengths centered around the same value for all categories.</a:t>
          </a:r>
        </a:p>
      </dsp:txBody>
      <dsp:txXfrm>
        <a:off x="710" y="352411"/>
        <a:ext cx="2771551" cy="1662931"/>
      </dsp:txXfrm>
    </dsp:sp>
    <dsp:sp modelId="{78CAD6CA-024A-E546-B976-EAE447547AF1}">
      <dsp:nvSpPr>
        <dsp:cNvPr id="0" name=""/>
        <dsp:cNvSpPr/>
      </dsp:nvSpPr>
      <dsp:spPr>
        <a:xfrm>
          <a:off x="3049417" y="352411"/>
          <a:ext cx="2771551" cy="1662931"/>
        </a:xfrm>
        <a:prstGeom prst="rect">
          <a:avLst/>
        </a:prstGeom>
        <a:solidFill>
          <a:schemeClr val="accent4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Negative Sentiments and Length</a:t>
          </a: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Negative tweets have a slightly wider range of lengths, suggesting that users may be providing more detailed feedback when expressing dissatisfaction.</a:t>
          </a:r>
        </a:p>
      </dsp:txBody>
      <dsp:txXfrm>
        <a:off x="3049417" y="352411"/>
        <a:ext cx="2771551" cy="1662931"/>
      </dsp:txXfrm>
    </dsp:sp>
    <dsp:sp modelId="{45F92711-625D-A94C-B5AA-68DD303B2D8C}">
      <dsp:nvSpPr>
        <dsp:cNvPr id="0" name=""/>
        <dsp:cNvSpPr/>
      </dsp:nvSpPr>
      <dsp:spPr>
        <a:xfrm>
          <a:off x="1525064" y="2292497"/>
          <a:ext cx="2771551" cy="1662931"/>
        </a:xfrm>
        <a:prstGeom prst="rect">
          <a:avLst/>
        </a:prstGeom>
        <a:solidFill>
          <a:schemeClr val="accent2">
            <a:hueOff val="-4374192"/>
            <a:satOff val="-8420"/>
            <a:lumOff val="58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Length as a Feature</a:t>
          </a: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Given the similarities in distributions, tweet length might not be a strong standalone feature for sentiment classification but could contribute to a more nuanced feature set in combination with other text attributes.</a:t>
          </a:r>
        </a:p>
      </dsp:txBody>
      <dsp:txXfrm>
        <a:off x="1525064" y="2292497"/>
        <a:ext cx="2771551" cy="166293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8FEC87-E434-5C48-8848-278D4315618B}">
      <dsp:nvSpPr>
        <dsp:cNvPr id="0" name=""/>
        <dsp:cNvSpPr/>
      </dsp:nvSpPr>
      <dsp:spPr>
        <a:xfrm>
          <a:off x="0" y="0"/>
          <a:ext cx="8625078" cy="77107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Cleaning and Standardizing</a:t>
          </a:r>
          <a:r>
            <a:rPr lang="en-US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Removed irrelevant characters (e.g., symbols, numbers) from tweets and standardized text case to reduce data noise and improve consistency. Removing the unwanted columns which we not essential for our analysis.</a:t>
          </a:r>
        </a:p>
      </dsp:txBody>
      <dsp:txXfrm>
        <a:off x="22584" y="22584"/>
        <a:ext cx="7702809" cy="725909"/>
      </dsp:txXfrm>
    </dsp:sp>
    <dsp:sp modelId="{3B6CCAE5-0016-924E-BAF9-940CAE1D5734}">
      <dsp:nvSpPr>
        <dsp:cNvPr id="0" name=""/>
        <dsp:cNvSpPr/>
      </dsp:nvSpPr>
      <dsp:spPr>
        <a:xfrm>
          <a:off x="644080" y="878171"/>
          <a:ext cx="8625078" cy="77107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Missing Values Management</a:t>
          </a:r>
          <a:r>
            <a:rPr lang="en-US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Employed imputation for missing numerical data and used "None" or similar placeholders for categorical fields with missing information, ensuring completeness without skewing analysis.</a:t>
          </a:r>
        </a:p>
      </dsp:txBody>
      <dsp:txXfrm>
        <a:off x="666664" y="900755"/>
        <a:ext cx="7434629" cy="725909"/>
      </dsp:txXfrm>
    </dsp:sp>
    <dsp:sp modelId="{EB0A9C07-D49B-8A44-B319-5DD578EF110C}">
      <dsp:nvSpPr>
        <dsp:cNvPr id="0" name=""/>
        <dsp:cNvSpPr/>
      </dsp:nvSpPr>
      <dsp:spPr>
        <a:xfrm>
          <a:off x="1288160" y="1756343"/>
          <a:ext cx="8625078" cy="77107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Vectorizing Text</a:t>
          </a:r>
          <a:r>
            <a:rPr lang="en-US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Applied TF-IDF vectorization to transform tweet texts into numerical data, emphasizing words significant to sentiment, and facilitating machine learning model input.</a:t>
          </a:r>
        </a:p>
      </dsp:txBody>
      <dsp:txXfrm>
        <a:off x="1310744" y="1778927"/>
        <a:ext cx="7434629" cy="725909"/>
      </dsp:txXfrm>
    </dsp:sp>
    <dsp:sp modelId="{4B3042BD-D06E-2144-8D6B-BBAAD9401A1D}">
      <dsp:nvSpPr>
        <dsp:cNvPr id="0" name=""/>
        <dsp:cNvSpPr/>
      </dsp:nvSpPr>
      <dsp:spPr>
        <a:xfrm>
          <a:off x="1932241" y="2634514"/>
          <a:ext cx="8625078" cy="77107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Feature Selection: </a:t>
          </a:r>
          <a:r>
            <a:rPr lang="en-US" sz="15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Select relevant features for sentiment analysis, considering factors such as tweet text, user sentiment, and metadata attributes that contribute to the sentiment classification task.</a:t>
          </a:r>
        </a:p>
      </dsp:txBody>
      <dsp:txXfrm>
        <a:off x="1954825" y="2657098"/>
        <a:ext cx="7434629" cy="725909"/>
      </dsp:txXfrm>
    </dsp:sp>
    <dsp:sp modelId="{B89D4679-AB94-B443-9BAA-6FA26D4403E1}">
      <dsp:nvSpPr>
        <dsp:cNvPr id="0" name=""/>
        <dsp:cNvSpPr/>
      </dsp:nvSpPr>
      <dsp:spPr>
        <a:xfrm>
          <a:off x="2576321" y="3512686"/>
          <a:ext cx="8625078" cy="77107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Splitting the Dataset: </a:t>
          </a:r>
          <a:r>
            <a:rPr lang="en-US" sz="15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Divide the dataset into training and test sets to evaluate model performance accurately. Typically, a random split is used, with a portion of the data allocated for training the model and the remainder for evaluating its performance.</a:t>
          </a:r>
        </a:p>
      </dsp:txBody>
      <dsp:txXfrm>
        <a:off x="2598905" y="3535270"/>
        <a:ext cx="7434629" cy="725909"/>
      </dsp:txXfrm>
    </dsp:sp>
    <dsp:sp modelId="{9DBAB485-1F8F-DC4D-88A0-01A1D8EA695F}">
      <dsp:nvSpPr>
        <dsp:cNvPr id="0" name=""/>
        <dsp:cNvSpPr/>
      </dsp:nvSpPr>
      <dsp:spPr>
        <a:xfrm>
          <a:off x="8123877" y="563314"/>
          <a:ext cx="501200" cy="50120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8236647" y="563314"/>
        <a:ext cx="275660" cy="377153"/>
      </dsp:txXfrm>
    </dsp:sp>
    <dsp:sp modelId="{E996B78D-ABAF-984B-AE7C-C82BA5FCFEA7}">
      <dsp:nvSpPr>
        <dsp:cNvPr id="0" name=""/>
        <dsp:cNvSpPr/>
      </dsp:nvSpPr>
      <dsp:spPr>
        <a:xfrm>
          <a:off x="8767958" y="1441486"/>
          <a:ext cx="501200" cy="501200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8880728" y="1441486"/>
        <a:ext cx="275660" cy="377153"/>
      </dsp:txXfrm>
    </dsp:sp>
    <dsp:sp modelId="{BA55D902-396D-EC48-9B38-9AD2D53B3E26}">
      <dsp:nvSpPr>
        <dsp:cNvPr id="0" name=""/>
        <dsp:cNvSpPr/>
      </dsp:nvSpPr>
      <dsp:spPr>
        <a:xfrm>
          <a:off x="9412038" y="2306806"/>
          <a:ext cx="501200" cy="501200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9524808" y="2306806"/>
        <a:ext cx="275660" cy="377153"/>
      </dsp:txXfrm>
    </dsp:sp>
    <dsp:sp modelId="{442CB06E-4578-0142-B6C7-A43F641B2DAB}">
      <dsp:nvSpPr>
        <dsp:cNvPr id="0" name=""/>
        <dsp:cNvSpPr/>
      </dsp:nvSpPr>
      <dsp:spPr>
        <a:xfrm>
          <a:off x="10056119" y="3193546"/>
          <a:ext cx="501200" cy="501200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10168889" y="3193546"/>
        <a:ext cx="275660" cy="37715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90F1F2-7D42-4F77-B8CB-11D9881C1BFF}">
      <dsp:nvSpPr>
        <dsp:cNvPr id="0" name=""/>
        <dsp:cNvSpPr/>
      </dsp:nvSpPr>
      <dsp:spPr>
        <a:xfrm>
          <a:off x="0" y="556"/>
          <a:ext cx="7589614" cy="130151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6ADF6E-2880-4713-B60F-70EC3D223FEA}">
      <dsp:nvSpPr>
        <dsp:cNvPr id="0" name=""/>
        <dsp:cNvSpPr/>
      </dsp:nvSpPr>
      <dsp:spPr>
        <a:xfrm>
          <a:off x="393707" y="293396"/>
          <a:ext cx="715831" cy="71583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93C211-7F15-4D77-BA29-D11E4892E9DC}">
      <dsp:nvSpPr>
        <dsp:cNvPr id="0" name=""/>
        <dsp:cNvSpPr/>
      </dsp:nvSpPr>
      <dsp:spPr>
        <a:xfrm>
          <a:off x="1503246" y="556"/>
          <a:ext cx="6086367" cy="1301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743" tIns="137743" rIns="137743" bIns="13774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Normalization Nuances</a:t>
          </a: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We converted all text to lowercase and removed punctuation to standardize the dataset, which helps in reducing the complexity of the language model.</a:t>
          </a:r>
        </a:p>
      </dsp:txBody>
      <dsp:txXfrm>
        <a:off x="1503246" y="556"/>
        <a:ext cx="6086367" cy="1301512"/>
      </dsp:txXfrm>
    </dsp:sp>
    <dsp:sp modelId="{F084DEF6-EB00-413C-B6CE-2F0A64F0BC8F}">
      <dsp:nvSpPr>
        <dsp:cNvPr id="0" name=""/>
        <dsp:cNvSpPr/>
      </dsp:nvSpPr>
      <dsp:spPr>
        <a:xfrm>
          <a:off x="0" y="1627446"/>
          <a:ext cx="7589614" cy="1301512"/>
        </a:xfrm>
        <a:prstGeom prst="roundRect">
          <a:avLst>
            <a:gd name="adj" fmla="val 10000"/>
          </a:avLst>
        </a:prstGeom>
        <a:solidFill>
          <a:schemeClr val="accent4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D0D82E-02C7-4B65-A06A-B539C4BCC35A}">
      <dsp:nvSpPr>
        <dsp:cNvPr id="0" name=""/>
        <dsp:cNvSpPr/>
      </dsp:nvSpPr>
      <dsp:spPr>
        <a:xfrm>
          <a:off x="393707" y="1920286"/>
          <a:ext cx="715831" cy="71583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900E41-67D7-48B5-A375-E5F2E27BA30F}">
      <dsp:nvSpPr>
        <dsp:cNvPr id="0" name=""/>
        <dsp:cNvSpPr/>
      </dsp:nvSpPr>
      <dsp:spPr>
        <a:xfrm>
          <a:off x="1503246" y="1627446"/>
          <a:ext cx="6086367" cy="1301512"/>
        </a:xfrm>
        <a:prstGeom prst="rect">
          <a:avLst/>
        </a:prstGeom>
        <a:solidFill>
          <a:schemeClr val="accent4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743" tIns="137743" rIns="137743" bIns="13774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Twitter Text Specifics</a:t>
          </a: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Special Twitter entities like mentions (@usernames) and hashtags (#topic) were parsed differently to preserve their unique communicative value.</a:t>
          </a:r>
        </a:p>
      </dsp:txBody>
      <dsp:txXfrm>
        <a:off x="1503246" y="1627446"/>
        <a:ext cx="6086367" cy="1301512"/>
      </dsp:txXfrm>
    </dsp:sp>
    <dsp:sp modelId="{EEE98505-DE65-4640-A08F-966561B14D08}">
      <dsp:nvSpPr>
        <dsp:cNvPr id="0" name=""/>
        <dsp:cNvSpPr/>
      </dsp:nvSpPr>
      <dsp:spPr>
        <a:xfrm>
          <a:off x="0" y="3254336"/>
          <a:ext cx="7589614" cy="1301512"/>
        </a:xfrm>
        <a:prstGeom prst="roundRect">
          <a:avLst>
            <a:gd name="adj" fmla="val 10000"/>
          </a:avLst>
        </a:prstGeom>
        <a:solidFill>
          <a:schemeClr val="accent2">
            <a:hueOff val="-4374192"/>
            <a:satOff val="-8420"/>
            <a:lumOff val="58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04000D-C04E-4C30-B251-FE8782DFB44F}">
      <dsp:nvSpPr>
        <dsp:cNvPr id="0" name=""/>
        <dsp:cNvSpPr/>
      </dsp:nvSpPr>
      <dsp:spPr>
        <a:xfrm>
          <a:off x="393707" y="3547176"/>
          <a:ext cx="715831" cy="71583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F3FF78-E3A3-4F03-BA07-784E9B9F27C1}">
      <dsp:nvSpPr>
        <dsp:cNvPr id="0" name=""/>
        <dsp:cNvSpPr/>
      </dsp:nvSpPr>
      <dsp:spPr>
        <a:xfrm>
          <a:off x="1503246" y="3254336"/>
          <a:ext cx="6086367" cy="1301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743" tIns="137743" rIns="137743" bIns="13774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Stop Words Removal</a:t>
          </a: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Commonly used words that do not contribute to sentiment were filtered out to focus on words with higher predictive power for sentiment analysis.</a:t>
          </a:r>
        </a:p>
      </dsp:txBody>
      <dsp:txXfrm>
        <a:off x="1503246" y="3254336"/>
        <a:ext cx="6086367" cy="130151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7BF756-4FE1-46DF-A102-8C70428E9301}">
      <dsp:nvSpPr>
        <dsp:cNvPr id="0" name=""/>
        <dsp:cNvSpPr/>
      </dsp:nvSpPr>
      <dsp:spPr>
        <a:xfrm>
          <a:off x="0" y="374"/>
          <a:ext cx="9618132" cy="8774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127082-1BB5-4C2E-AA7C-B7A28C715784}">
      <dsp:nvSpPr>
        <dsp:cNvPr id="0" name=""/>
        <dsp:cNvSpPr/>
      </dsp:nvSpPr>
      <dsp:spPr>
        <a:xfrm>
          <a:off x="265418" y="197793"/>
          <a:ext cx="482578" cy="4825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0FFEED-6F08-4A7C-B966-E80839946A7D}">
      <dsp:nvSpPr>
        <dsp:cNvPr id="0" name=""/>
        <dsp:cNvSpPr/>
      </dsp:nvSpPr>
      <dsp:spPr>
        <a:xfrm>
          <a:off x="1013415" y="374"/>
          <a:ext cx="8604716" cy="877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860" tIns="92860" rIns="92860" bIns="9286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Baseline Model 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– Logistic Regression: Chosen for its quick training times and interpretable nature, which provides a benchmark for evaluating more complex models.</a:t>
          </a:r>
        </a:p>
      </dsp:txBody>
      <dsp:txXfrm>
        <a:off x="1013415" y="374"/>
        <a:ext cx="8604716" cy="877416"/>
      </dsp:txXfrm>
    </dsp:sp>
    <dsp:sp modelId="{09F0315C-033F-429F-8B01-BFED2AA3EFB2}">
      <dsp:nvSpPr>
        <dsp:cNvPr id="0" name=""/>
        <dsp:cNvSpPr/>
      </dsp:nvSpPr>
      <dsp:spPr>
        <a:xfrm>
          <a:off x="0" y="1097144"/>
          <a:ext cx="9618132" cy="8774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6E709C-C706-40AB-922D-9D4117B8DD50}">
      <dsp:nvSpPr>
        <dsp:cNvPr id="0" name=""/>
        <dsp:cNvSpPr/>
      </dsp:nvSpPr>
      <dsp:spPr>
        <a:xfrm>
          <a:off x="265418" y="1294563"/>
          <a:ext cx="482578" cy="4825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9DF4FF-FEA6-458A-90C5-A1120EC760BD}">
      <dsp:nvSpPr>
        <dsp:cNvPr id="0" name=""/>
        <dsp:cNvSpPr/>
      </dsp:nvSpPr>
      <dsp:spPr>
        <a:xfrm>
          <a:off x="1013415" y="1097144"/>
          <a:ext cx="8604716" cy="877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860" tIns="92860" rIns="92860" bIns="9286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SVM for Non-linear Patterns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SVMs are adept at finding the optimal boundary between classes, especially in high-dimensional spaces like text data.</a:t>
          </a:r>
        </a:p>
      </dsp:txBody>
      <dsp:txXfrm>
        <a:off x="1013415" y="1097144"/>
        <a:ext cx="8604716" cy="877416"/>
      </dsp:txXfrm>
    </dsp:sp>
    <dsp:sp modelId="{D902932C-65A2-4410-A06D-E884896E5CBB}">
      <dsp:nvSpPr>
        <dsp:cNvPr id="0" name=""/>
        <dsp:cNvSpPr/>
      </dsp:nvSpPr>
      <dsp:spPr>
        <a:xfrm>
          <a:off x="0" y="2193915"/>
          <a:ext cx="9618132" cy="8774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127735-99DD-4E2F-98C3-B44360296A51}">
      <dsp:nvSpPr>
        <dsp:cNvPr id="0" name=""/>
        <dsp:cNvSpPr/>
      </dsp:nvSpPr>
      <dsp:spPr>
        <a:xfrm>
          <a:off x="265418" y="2391333"/>
          <a:ext cx="482578" cy="48257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BB4BD0-2767-43FC-AB01-1F6E6CA28D86}">
      <dsp:nvSpPr>
        <dsp:cNvPr id="0" name=""/>
        <dsp:cNvSpPr/>
      </dsp:nvSpPr>
      <dsp:spPr>
        <a:xfrm>
          <a:off x="1013415" y="2193915"/>
          <a:ext cx="8604716" cy="877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860" tIns="92860" rIns="92860" bIns="9286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LSTM for Sequential Data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LSTMs are designed to understand context in sequences, making them ideal for text where the order of words is significant.</a:t>
          </a:r>
        </a:p>
      </dsp:txBody>
      <dsp:txXfrm>
        <a:off x="1013415" y="2193915"/>
        <a:ext cx="8604716" cy="87741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14FEB1-0FA9-5040-8A66-E47A990BBA59}">
      <dsp:nvSpPr>
        <dsp:cNvPr id="0" name=""/>
        <dsp:cNvSpPr/>
      </dsp:nvSpPr>
      <dsp:spPr>
        <a:xfrm>
          <a:off x="0" y="77942"/>
          <a:ext cx="6683374" cy="14414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Logistic Regression as Baseline</a:t>
          </a: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Chose logistic regression for its simplicity and interpretability, providing a solid baseline for comparison with more complex models.</a:t>
          </a:r>
        </a:p>
      </dsp:txBody>
      <dsp:txXfrm>
        <a:off x="70365" y="148307"/>
        <a:ext cx="6542644" cy="1300710"/>
      </dsp:txXfrm>
    </dsp:sp>
    <dsp:sp modelId="{C6F87EDE-8A3B-A74D-8597-AA47919BBBB3}">
      <dsp:nvSpPr>
        <dsp:cNvPr id="0" name=""/>
        <dsp:cNvSpPr/>
      </dsp:nvSpPr>
      <dsp:spPr>
        <a:xfrm>
          <a:off x="0" y="1582742"/>
          <a:ext cx="6683374" cy="1441440"/>
        </a:xfrm>
        <a:prstGeom prst="roundRect">
          <a:avLst/>
        </a:prstGeom>
        <a:solidFill>
          <a:schemeClr val="accent4"/>
        </a:soli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Comprehensive Model Evaluation: </a:t>
          </a: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Assessed accuracy to gauge overall performance, complemented by precision, recall, and F1 scores for detailed insight into classification success across sentiment categories.</a:t>
          </a:r>
        </a:p>
      </dsp:txBody>
      <dsp:txXfrm>
        <a:off x="70365" y="1653107"/>
        <a:ext cx="6542644" cy="1300710"/>
      </dsp:txXfrm>
    </dsp:sp>
    <dsp:sp modelId="{E209D88A-03F2-D049-9350-E299D1C42E7A}">
      <dsp:nvSpPr>
        <dsp:cNvPr id="0" name=""/>
        <dsp:cNvSpPr/>
      </dsp:nvSpPr>
      <dsp:spPr>
        <a:xfrm>
          <a:off x="0" y="3087542"/>
          <a:ext cx="6683374" cy="1441440"/>
        </a:xfrm>
        <a:prstGeom prst="roundRect">
          <a:avLst/>
        </a:prstGeom>
        <a:gradFill rotWithShape="0">
          <a:gsLst>
            <a:gs pos="0">
              <a:schemeClr val="accent2">
                <a:hueOff val="-4374192"/>
                <a:satOff val="-8420"/>
                <a:lumOff val="588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-4374192"/>
                <a:satOff val="-8420"/>
                <a:lumOff val="588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-4374192"/>
                <a:satOff val="-8420"/>
                <a:lumOff val="588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Optimization via </a:t>
          </a:r>
          <a:r>
            <a:rPr lang="en-US" sz="22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GridSearchCV</a:t>
          </a: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Utilized </a:t>
          </a:r>
          <a:r>
            <a:rPr lang="en-US" sz="2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GridSearchCV</a:t>
          </a: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to fine-tune logistic regression parameters (e.g., regularization strength, penalty type), aiming to enhance model prediction accuracy.</a:t>
          </a:r>
        </a:p>
      </dsp:txBody>
      <dsp:txXfrm>
        <a:off x="70365" y="3157907"/>
        <a:ext cx="6542644" cy="13007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5C9E17-CE50-294D-8A63-9E7051D59781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A7E33C-E5EA-834A-BCC0-22C538E54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490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A7E33C-E5EA-834A-BCC0-22C538E5400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48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A7E33C-E5EA-834A-BCC0-22C538E5400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8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51311-0052-4DA2-B9A4-4B88897C83E6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C1D94-3049-4414-BDB2-8F433D43E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854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51311-0052-4DA2-B9A4-4B88897C83E6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C1D94-3049-4414-BDB2-8F433D43E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773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51311-0052-4DA2-B9A4-4B88897C83E6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C1D94-3049-4414-BDB2-8F433D43E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0697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51311-0052-4DA2-B9A4-4B88897C83E6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C1D94-3049-4414-BDB2-8F433D43EDF8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150711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51311-0052-4DA2-B9A4-4B88897C83E6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C1D94-3049-4414-BDB2-8F433D43E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4123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51311-0052-4DA2-B9A4-4B88897C83E6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C1D94-3049-4414-BDB2-8F433D43E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8069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51311-0052-4DA2-B9A4-4B88897C83E6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C1D94-3049-4414-BDB2-8F433D43E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3303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51311-0052-4DA2-B9A4-4B88897C83E6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C1D94-3049-4414-BDB2-8F433D43E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6402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51311-0052-4DA2-B9A4-4B88897C83E6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C1D94-3049-4414-BDB2-8F433D43E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7364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51311-0052-4DA2-B9A4-4B88897C83E6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C1D94-3049-4414-BDB2-8F433D43E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013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51311-0052-4DA2-B9A4-4B88897C83E6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C1D94-3049-4414-BDB2-8F433D43E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076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51311-0052-4DA2-B9A4-4B88897C83E6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C1D94-3049-4414-BDB2-8F433D43E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427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51311-0052-4DA2-B9A4-4B88897C83E6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C1D94-3049-4414-BDB2-8F433D43E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799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51311-0052-4DA2-B9A4-4B88897C83E6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C1D94-3049-4414-BDB2-8F433D43E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355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51311-0052-4DA2-B9A4-4B88897C83E6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C1D94-3049-4414-BDB2-8F433D43E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93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51311-0052-4DA2-B9A4-4B88897C83E6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C1D94-3049-4414-BDB2-8F433D43E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499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51311-0052-4DA2-B9A4-4B88897C83E6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C1D94-3049-4414-BDB2-8F433D43E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49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51311-0052-4DA2-B9A4-4B88897C83E6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C1D94-3049-4414-BDB2-8F433D43E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482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8A51311-0052-4DA2-B9A4-4B88897C83E6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B7C1D94-3049-4414-BDB2-8F433D43E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915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  <p:sldLayoutId id="2147483770" r:id="rId12"/>
    <p:sldLayoutId id="2147483771" r:id="rId13"/>
    <p:sldLayoutId id="2147483772" r:id="rId14"/>
    <p:sldLayoutId id="2147483773" r:id="rId15"/>
    <p:sldLayoutId id="2147483774" r:id="rId16"/>
    <p:sldLayoutId id="2147483775" r:id="rId17"/>
    <p:sldLayoutId id="2147483776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9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9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6" Type="http://schemas.openxmlformats.org/officeDocument/2006/relationships/diagramQuickStyle" Target="../diagrams/quickStyle9.xml"/><Relationship Id="rId5" Type="http://schemas.openxmlformats.org/officeDocument/2006/relationships/diagramLayout" Target="../diagrams/layout9.xml"/><Relationship Id="rId4" Type="http://schemas.openxmlformats.org/officeDocument/2006/relationships/diagramData" Target="../diagrams/data9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0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0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6" Type="http://schemas.openxmlformats.org/officeDocument/2006/relationships/diagramQuickStyle" Target="../diagrams/quickStyle10.xml"/><Relationship Id="rId5" Type="http://schemas.openxmlformats.org/officeDocument/2006/relationships/diagramLayout" Target="../diagrams/layout10.xml"/><Relationship Id="rId4" Type="http://schemas.openxmlformats.org/officeDocument/2006/relationships/diagramData" Target="../diagrams/data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4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8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5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8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26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3E559B7-FFF0-4CD8-9260-6334681311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Airplane">
            <a:extLst>
              <a:ext uri="{FF2B5EF4-FFF2-40B4-BE49-F238E27FC236}">
                <a16:creationId xmlns:a16="http://schemas.microsoft.com/office/drawing/2014/main" id="{2DD5ABFA-97B3-19B9-341F-3120D74450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96750" y="603525"/>
            <a:ext cx="4935130" cy="4935130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80BC9E0-1901-4FD9-90B5-82D9EE5137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C469471-A30A-A67B-6BA1-7185C87F50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957486"/>
            <a:ext cx="4175471" cy="3131913"/>
          </a:xfrm>
        </p:spPr>
        <p:txBody>
          <a:bodyPr>
            <a:normAutofit fontScale="90000"/>
          </a:bodyPr>
          <a:lstStyle/>
          <a:p>
            <a:pPr algn="l"/>
            <a:r>
              <a:rPr lang="en-U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Sentiment Analysis of social media for airline customer service improvement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621191-ED2E-3278-084A-AF1EB978C8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0051" y="4884057"/>
            <a:ext cx="4793448" cy="1727016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19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members:</a:t>
            </a:r>
            <a:br>
              <a:rPr lang="en-US" sz="19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Sujith Chandra </a:t>
            </a:r>
            <a:r>
              <a:rPr lang="en-US" sz="19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dara</a:t>
            </a:r>
            <a:r>
              <a:rPr 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a20528384</a:t>
            </a:r>
          </a:p>
          <a:p>
            <a:pPr>
              <a:lnSpc>
                <a:spcPct val="100000"/>
              </a:lnSpc>
            </a:pPr>
            <a:r>
              <a:rPr 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Bhargava </a:t>
            </a:r>
            <a:r>
              <a:rPr lang="en-US" sz="19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ramani</a:t>
            </a:r>
            <a:r>
              <a:rPr 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gorle</a:t>
            </a:r>
            <a:r>
              <a:rPr 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a20528476</a:t>
            </a:r>
          </a:p>
          <a:p>
            <a:pPr>
              <a:lnSpc>
                <a:spcPct val="100000"/>
              </a:lnSpc>
            </a:pPr>
            <a:r>
              <a:rPr lang="en-US" sz="1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on April 5</a:t>
            </a:r>
            <a:r>
              <a:rPr lang="en-US" sz="1600" b="1" i="1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2024</a:t>
            </a:r>
          </a:p>
        </p:txBody>
      </p:sp>
    </p:spTree>
    <p:extLst>
      <p:ext uri="{BB962C8B-B14F-4D97-AF65-F5344CB8AC3E}">
        <p14:creationId xmlns:p14="http://schemas.microsoft.com/office/powerpoint/2010/main" val="2687492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A9C15D4-2EE7-4D05-B87C-91D1F3B96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0"/>
            <a:ext cx="813206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ED7B0FB-9654-4441-9545-02D458B68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935" cy="6858000"/>
          </a:xfrm>
          <a:prstGeom prst="rect">
            <a:avLst/>
          </a:prstGeom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4C7F45-D960-7CED-1A28-5964C4630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073" y="1314450"/>
            <a:ext cx="3326785" cy="3680244"/>
          </a:xfrm>
        </p:spPr>
        <p:txBody>
          <a:bodyPr>
            <a:normAutofit/>
          </a:bodyPr>
          <a:lstStyle/>
          <a:p>
            <a:pPr algn="l"/>
            <a:r>
              <a:rPr lang="en-US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Development and Training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BB94C57-FDF3-45A3-9D1F-904523D7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4059935" cy="15144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EBDF1A-221A-4497-BBA9-57A70D161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377059" y="5962903"/>
            <a:ext cx="2590800" cy="892925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856FA00-E0A7-9191-0DAE-84B7B58A26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6803012"/>
              </p:ext>
            </p:extLst>
          </p:nvPr>
        </p:nvGraphicFramePr>
        <p:xfrm>
          <a:off x="4594225" y="889000"/>
          <a:ext cx="6683375" cy="4606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179366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A9C15D4-2EE7-4D05-B87C-91D1F3B96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0"/>
            <a:ext cx="813206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ED7B0FB-9654-4441-9545-02D458B68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935" cy="6858000"/>
          </a:xfrm>
          <a:prstGeom prst="rect">
            <a:avLst/>
          </a:prstGeom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F76CBA-278F-379E-510A-28A27A5A0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1314450"/>
            <a:ext cx="3241236" cy="3680244"/>
          </a:xfrm>
        </p:spPr>
        <p:txBody>
          <a:bodyPr>
            <a:normAutofit/>
          </a:bodyPr>
          <a:lstStyle/>
          <a:p>
            <a:pPr algn="l"/>
            <a:r>
              <a:rPr lang="en-US" sz="3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 to Handle Data Imbalance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BB94C57-FDF3-45A3-9D1F-904523D7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4059935" cy="15144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EBDF1A-221A-4497-BBA9-57A70D161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377059" y="5962903"/>
            <a:ext cx="2590800" cy="892925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544210D-94C4-5BD3-01FA-42F78E33B4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6445373"/>
              </p:ext>
            </p:extLst>
          </p:nvPr>
        </p:nvGraphicFramePr>
        <p:xfrm>
          <a:off x="4594225" y="889000"/>
          <a:ext cx="6683375" cy="4606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046410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67887-F735-FB77-F4A1-E97DFC2E6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and Ethical Considerations</a:t>
            </a: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5729F432-7616-A957-2A9F-1D2739A363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7183902"/>
              </p:ext>
            </p:extLst>
          </p:nvPr>
        </p:nvGraphicFramePr>
        <p:xfrm>
          <a:off x="629920" y="2442278"/>
          <a:ext cx="10932160" cy="3797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04197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C706A-2A2F-6ED5-32AA-C5CC85C40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Achievements and Next Steps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30BA15F-D3A3-A3BB-C154-230CB2C95B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4681723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59680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D4DD4CF-9732-4771-98FE-77886DC91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Plane on tarmac">
            <a:extLst>
              <a:ext uri="{FF2B5EF4-FFF2-40B4-BE49-F238E27FC236}">
                <a16:creationId xmlns:a16="http://schemas.microsoft.com/office/drawing/2014/main" id="{1A208C67-7EDC-A673-094F-6235953424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877" r="326" b="-1"/>
          <a:stretch/>
        </p:blipFill>
        <p:spPr>
          <a:xfrm>
            <a:off x="1" y="10"/>
            <a:ext cx="7479157" cy="685799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A2861A9C-C970-4FFE-B67C-222B6F5732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79161" y="-2"/>
            <a:ext cx="81313" cy="6858002"/>
          </a:xfrm>
          <a:prstGeom prst="rect">
            <a:avLst/>
          </a:prstGeom>
          <a:gradFill flip="none" rotWithShape="1">
            <a:gsLst>
              <a:gs pos="84000">
                <a:srgbClr val="B5B5B5"/>
              </a:gs>
              <a:gs pos="60159">
                <a:srgbClr val="D5D5D5"/>
              </a:gs>
              <a:gs pos="50447">
                <a:srgbClr val="E6E6E6"/>
              </a:gs>
              <a:gs pos="44260">
                <a:srgbClr val="D5D5D5"/>
              </a:gs>
              <a:gs pos="15928">
                <a:srgbClr val="B5B5B5"/>
              </a:gs>
              <a:gs pos="7000">
                <a:srgbClr val="8A8A8A"/>
              </a:gs>
              <a:gs pos="0">
                <a:srgbClr val="BBBBBB"/>
              </a:gs>
              <a:gs pos="93000">
                <a:srgbClr val="8A8A8A"/>
              </a:gs>
              <a:gs pos="100000">
                <a:srgbClr val="BBBBB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D2FDF82E-EBD8-4EC5-AD10-CD9E70EE8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2E8234-53A3-C34A-76A7-3DF09930C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6408" y="640831"/>
            <a:ext cx="3352128" cy="1573863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4E30A-C73E-7FA4-1A41-ADDC35039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0800" y="1727200"/>
            <a:ext cx="4399280" cy="4521201"/>
          </a:xfrm>
        </p:spPr>
        <p:txBody>
          <a:bodyPr>
            <a:norm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Implications for Airlines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This project aims to equip airlines with data-driven insights into customer sentiment, fostering enhanced decision-making for service improvements.</a:t>
            </a:r>
          </a:p>
        </p:txBody>
      </p:sp>
    </p:spTree>
    <p:extLst>
      <p:ext uri="{BB962C8B-B14F-4D97-AF65-F5344CB8AC3E}">
        <p14:creationId xmlns:p14="http://schemas.microsoft.com/office/powerpoint/2010/main" val="57924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E03B9-3C73-C246-A5F7-AA7E6A5BF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Sentiment Analysis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7AF4DFA-F551-2D9A-D6FD-EE0621FF9F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2290567"/>
              </p:ext>
            </p:extLst>
          </p:nvPr>
        </p:nvGraphicFramePr>
        <p:xfrm>
          <a:off x="1450975" y="2331497"/>
          <a:ext cx="9604375" cy="3723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01132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E9EE75A-A958-4EEE-91B6-38F7E7D24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BA3380-B093-18FF-056C-B9926056E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310" y="4956620"/>
            <a:ext cx="10364451" cy="75838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workflow</a:t>
            </a: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F624702-F14C-406D-9285-9EC2255125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1999"/>
          </a:xfrm>
          <a:prstGeom prst="rect">
            <a:avLst/>
          </a:prstGeom>
          <a:ln w="28575"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E75593A-F97A-443A-991F-6101CD1E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489"/>
          <a:stretch/>
        </p:blipFill>
        <p:spPr>
          <a:xfrm>
            <a:off x="0" y="-2"/>
            <a:ext cx="12192000" cy="1818169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9F2417B-F843-7FD6-DEFB-B5799325D9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7054465"/>
              </p:ext>
            </p:extLst>
          </p:nvPr>
        </p:nvGraphicFramePr>
        <p:xfrm>
          <a:off x="1286934" y="951345"/>
          <a:ext cx="9618132" cy="29805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016073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4BE43-F370-2DCC-A1F6-94CA306E6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399" y="2307409"/>
            <a:ext cx="3584121" cy="3747316"/>
          </a:xfrm>
        </p:spPr>
        <p:txBody>
          <a:bodyPr anchor="t"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   Description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2D9A19D-863A-B40A-7806-58A2B52796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2697236"/>
              </p:ext>
            </p:extLst>
          </p:nvPr>
        </p:nvGraphicFramePr>
        <p:xfrm>
          <a:off x="964896" y="803275"/>
          <a:ext cx="6582397" cy="5251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7635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E3254AE-C4CD-426D-A6E8-7FA13B0F8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graph with blue squares&#10;&#10;Description automatically generated">
            <a:extLst>
              <a:ext uri="{FF2B5EF4-FFF2-40B4-BE49-F238E27FC236}">
                <a16:creationId xmlns:a16="http://schemas.microsoft.com/office/drawing/2014/main" id="{D1E4A16A-7F02-60E7-A39B-5E408395F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7734" y="1986428"/>
            <a:ext cx="5520266" cy="3684776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5C53434-A0C7-4A81-8EB0-D460DAD9B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620311B-6209-75ED-F097-AFEFFC3A3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Sentiment Distribution in Tweets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8B2A324-5036-88C0-A5AB-3AB74A2BBA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7395289"/>
              </p:ext>
            </p:extLst>
          </p:nvPr>
        </p:nvGraphicFramePr>
        <p:xfrm>
          <a:off x="426720" y="2011680"/>
          <a:ext cx="5831840" cy="4043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937642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E3254AE-C4CD-426D-A6E8-7FA13B0F8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23E113-5163-5843-21AC-C58BB9318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7734" y="2214694"/>
            <a:ext cx="5378026" cy="3728906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5C53434-A0C7-4A81-8EB0-D460DAD9B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0F0BF5E-9208-CF74-F5A2-23988A7FB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Tweet Length Distribution by Sentiment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0BE2A51-E7B8-BF83-7320-8099403737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2991914"/>
              </p:ext>
            </p:extLst>
          </p:nvPr>
        </p:nvGraphicFramePr>
        <p:xfrm>
          <a:off x="497840" y="1757680"/>
          <a:ext cx="5821680" cy="430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983844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28A2B-8F41-7F21-EEA0-8070FB192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12746"/>
            <a:ext cx="10364451" cy="1596177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 Steps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8D28870-4476-F0DB-862B-7540D4D866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6113793"/>
              </p:ext>
            </p:extLst>
          </p:nvPr>
        </p:nvGraphicFramePr>
        <p:xfrm>
          <a:off x="725557" y="1808923"/>
          <a:ext cx="11201400" cy="4283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959CC60D-5262-DF95-665A-7DBBA75FA8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5279887"/>
            <a:ext cx="3217794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543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8862840-A590-42DB-83BF-CCA7204B7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C4644C-2353-FFFE-982A-4CE7D79AC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296" y="1254757"/>
            <a:ext cx="4094480" cy="4221125"/>
          </a:xfrm>
        </p:spPr>
        <p:txBody>
          <a:bodyPr anchor="ctr"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Preprocessing Techniques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401D5F1-59E9-48EF-A49B-24365CE15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9474" y="1316665"/>
            <a:ext cx="7330397" cy="4221125"/>
          </a:xfrm>
          <a:prstGeom prst="roundRect">
            <a:avLst>
              <a:gd name="adj" fmla="val 2158"/>
            </a:avLst>
          </a:prstGeom>
          <a:solidFill>
            <a:schemeClr val="bg1"/>
          </a:solidFill>
          <a:ln w="82550" cap="sq">
            <a:solidFill>
              <a:schemeClr val="bg1">
                <a:lumMod val="95000"/>
              </a:schemeClr>
            </a:solidFill>
            <a:miter lim="800000"/>
          </a:ln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chemeClr val="bg1">
                <a:lumMod val="6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AB6FADE-267D-439D-9449-A2124220BA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546"/>
          <a:stretch/>
        </p:blipFill>
        <p:spPr>
          <a:xfrm>
            <a:off x="0" y="0"/>
            <a:ext cx="12192000" cy="1745673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54532DA-8DEF-7DC4-DEB1-E372481A5F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5640730"/>
              </p:ext>
            </p:extLst>
          </p:nvPr>
        </p:nvGraphicFramePr>
        <p:xfrm>
          <a:off x="625682" y="1087118"/>
          <a:ext cx="7589614" cy="4556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66508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56439-30BE-B8FB-C478-25C25FEAD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4587240"/>
            <a:ext cx="10364451" cy="1296035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Selection Explained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C99FEE7-B47A-1178-D8E1-79E5EAEE2A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2406476"/>
              </p:ext>
            </p:extLst>
          </p:nvPr>
        </p:nvGraphicFramePr>
        <p:xfrm>
          <a:off x="1286934" y="1286934"/>
          <a:ext cx="9618132" cy="3071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76091828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181</TotalTime>
  <Words>1165</Words>
  <Application>Microsoft Office PowerPoint</Application>
  <PresentationFormat>Widescreen</PresentationFormat>
  <Paragraphs>65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Aptos</vt:lpstr>
      <vt:lpstr>Arial</vt:lpstr>
      <vt:lpstr>Times New Roman</vt:lpstr>
      <vt:lpstr>Tw Cen MT</vt:lpstr>
      <vt:lpstr>Droplet</vt:lpstr>
      <vt:lpstr>Sentiment Analysis of social media for airline customer service improvement</vt:lpstr>
      <vt:lpstr>Introduction to Sentiment Analysis</vt:lpstr>
      <vt:lpstr>Project workflow</vt:lpstr>
      <vt:lpstr>Data    Description</vt:lpstr>
      <vt:lpstr>Sentiment Distribution in Tweets</vt:lpstr>
      <vt:lpstr>Tweet Length Distribution by Sentiment</vt:lpstr>
      <vt:lpstr>Data Preprocessing Steps</vt:lpstr>
      <vt:lpstr>Advanced Preprocessing Techniques</vt:lpstr>
      <vt:lpstr>Model Selection Explained</vt:lpstr>
      <vt:lpstr>Model Development and Training</vt:lpstr>
      <vt:lpstr>Strategies to Handle Data Imbalance</vt:lpstr>
      <vt:lpstr>Challenges and Ethical Considerations</vt:lpstr>
      <vt:lpstr>Achievements and Next Steps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 of Airline Tweets</dc:title>
  <dc:creator>Ian Peter Limo</dc:creator>
  <cp:lastModifiedBy>Bhargava Ramani Gorle</cp:lastModifiedBy>
  <cp:revision>10</cp:revision>
  <dcterms:created xsi:type="dcterms:W3CDTF">2024-03-29T16:30:05Z</dcterms:created>
  <dcterms:modified xsi:type="dcterms:W3CDTF">2024-04-28T20:11:11Z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889347d-9589-4ef9-b995-75deecd317f4_Enabled">
    <vt:lpwstr>true</vt:lpwstr>
  </property>
  <property fmtid="{D5CDD505-2E9C-101B-9397-08002B2CF9AE}" pid="3" name="MSIP_Label_8889347d-9589-4ef9-b995-75deecd317f4_SetDate">
    <vt:lpwstr>2024-03-29T16:40:02Z</vt:lpwstr>
  </property>
  <property fmtid="{D5CDD505-2E9C-101B-9397-08002B2CF9AE}" pid="4" name="MSIP_Label_8889347d-9589-4ef9-b995-75deecd317f4_Method">
    <vt:lpwstr>Privileged</vt:lpwstr>
  </property>
  <property fmtid="{D5CDD505-2E9C-101B-9397-08002B2CF9AE}" pid="5" name="MSIP_Label_8889347d-9589-4ef9-b995-75deecd317f4_Name">
    <vt:lpwstr>Low Risk</vt:lpwstr>
  </property>
  <property fmtid="{D5CDD505-2E9C-101B-9397-08002B2CF9AE}" pid="6" name="MSIP_Label_8889347d-9589-4ef9-b995-75deecd317f4_SiteId">
    <vt:lpwstr>dc2f6f05-0217-4263-90f5-11e8842ce61d</vt:lpwstr>
  </property>
  <property fmtid="{D5CDD505-2E9C-101B-9397-08002B2CF9AE}" pid="7" name="MSIP_Label_8889347d-9589-4ef9-b995-75deecd317f4_ActionId">
    <vt:lpwstr>c639d590-4868-482a-bc37-40595e4f6cc8</vt:lpwstr>
  </property>
  <property fmtid="{D5CDD505-2E9C-101B-9397-08002B2CF9AE}" pid="8" name="MSIP_Label_8889347d-9589-4ef9-b995-75deecd317f4_ContentBits">
    <vt:lpwstr>0</vt:lpwstr>
  </property>
</Properties>
</file>