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14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822924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4123800"/>
            <a:ext cx="822924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412380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674240" y="412380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239640" y="385272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22080" y="385272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412380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3239640" y="412380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body"/>
          </p:nvPr>
        </p:nvSpPr>
        <p:spPr>
          <a:xfrm>
            <a:off x="6022080" y="412380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3852720"/>
            <a:ext cx="8229240" cy="519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822924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412380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457200" y="3852720"/>
            <a:ext cx="8229240" cy="519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412380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4123800"/>
            <a:ext cx="822924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822924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4123800"/>
            <a:ext cx="822924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412380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412380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385272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385272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412380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412380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412380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457200" y="3852720"/>
            <a:ext cx="8229240" cy="519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822924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822924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412380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674240" y="412380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4123800"/>
            <a:ext cx="822924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822924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57200" y="4123800"/>
            <a:ext cx="822924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57200" y="412380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4674240" y="412380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3239640" y="385272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022080" y="385272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457200" y="412380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3239640" y="412380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6022080" y="412380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457200" y="3852720"/>
            <a:ext cx="8229240" cy="519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822924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412380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4674240" y="412380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457200" y="4123800"/>
            <a:ext cx="822924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822924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4123800"/>
            <a:ext cx="822924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457200" y="412380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 type="body"/>
          </p:nvPr>
        </p:nvSpPr>
        <p:spPr>
          <a:xfrm>
            <a:off x="4674240" y="412380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3239640" y="385272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22080" y="385272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 type="body"/>
          </p:nvPr>
        </p:nvSpPr>
        <p:spPr>
          <a:xfrm>
            <a:off x="457200" y="412380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6"/>
          <p:cNvSpPr>
            <a:spLocks noGrp="1"/>
          </p:cNvSpPr>
          <p:nvPr>
            <p:ph type="body"/>
          </p:nvPr>
        </p:nvSpPr>
        <p:spPr>
          <a:xfrm>
            <a:off x="3239640" y="412380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7"/>
          <p:cNvSpPr>
            <a:spLocks noGrp="1"/>
          </p:cNvSpPr>
          <p:nvPr>
            <p:ph type="body"/>
          </p:nvPr>
        </p:nvSpPr>
        <p:spPr>
          <a:xfrm>
            <a:off x="6022080" y="4123800"/>
            <a:ext cx="26496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412380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412380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3852720"/>
            <a:ext cx="401580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4123800"/>
            <a:ext cx="8229240" cy="247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380880" y="0"/>
            <a:ext cx="8382600" cy="5162040"/>
            <a:chOff x="380880" y="0"/>
            <a:chExt cx="8382600" cy="5162040"/>
          </a:xfrm>
        </p:grpSpPr>
        <p:sp>
          <p:nvSpPr>
            <p:cNvPr id="1" name="CustomShape 2"/>
            <p:cNvSpPr/>
            <p:nvPr/>
          </p:nvSpPr>
          <p:spPr>
            <a:xfrm>
              <a:off x="762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23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2286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3048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3809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4572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334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095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6858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7620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8381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380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1143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1905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2666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3429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4191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952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5715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6477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7238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8001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763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CustomShape 25"/>
          <p:cNvSpPr/>
          <p:nvPr/>
        </p:nvSpPr>
        <p:spPr>
          <a:xfrm>
            <a:off x="-26640" y="2008440"/>
            <a:ext cx="9210240" cy="3172320"/>
          </a:xfrm>
          <a:custGeom>
            <a:avLst/>
            <a:gdLst/>
            <a:ahLst/>
            <a:rect l="l" t="t" r="r" b="b"/>
            <a:pathLst>
              <a:path w="368426" h="126905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-26640" y="2139840"/>
            <a:ext cx="9210240" cy="3040920"/>
          </a:xfrm>
          <a:custGeom>
            <a:avLst/>
            <a:gdLst/>
            <a:ahLst/>
            <a:rect l="l" t="t" r="r" b="b"/>
            <a:pathLst>
              <a:path w="368426" h="121652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rot="8100000">
            <a:off x="1847880" y="181476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rot="8100000">
            <a:off x="6039000" y="209844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 rot="8100000">
            <a:off x="7182000" y="213192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" name="Group 30"/>
          <p:cNvGrpSpPr/>
          <p:nvPr/>
        </p:nvGrpSpPr>
        <p:grpSpPr>
          <a:xfrm>
            <a:off x="-9360" y="2023920"/>
            <a:ext cx="9167400" cy="595080"/>
            <a:chOff x="-9360" y="2023920"/>
            <a:chExt cx="9167400" cy="595080"/>
          </a:xfrm>
        </p:grpSpPr>
        <p:sp>
          <p:nvSpPr>
            <p:cNvPr id="30" name="CustomShape 31"/>
            <p:cNvSpPr/>
            <p:nvPr/>
          </p:nvSpPr>
          <p:spPr>
            <a:xfrm>
              <a:off x="-9360" y="2143080"/>
              <a:ext cx="4204800" cy="475920"/>
            </a:xfrm>
            <a:custGeom>
              <a:avLst/>
              <a:gdLst/>
              <a:ah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4195800" y="2023920"/>
              <a:ext cx="3423960" cy="590040"/>
            </a:xfrm>
            <a:custGeom>
              <a:avLst/>
              <a:gdLst/>
              <a:ah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7624800" y="2033640"/>
              <a:ext cx="1533240" cy="414000"/>
            </a:xfrm>
            <a:custGeom>
              <a:avLst/>
              <a:gdLst/>
              <a:ah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" name="Group 34"/>
          <p:cNvGrpSpPr/>
          <p:nvPr/>
        </p:nvGrpSpPr>
        <p:grpSpPr>
          <a:xfrm>
            <a:off x="-42840" y="2005200"/>
            <a:ext cx="9228960" cy="642240"/>
            <a:chOff x="-42840" y="2005200"/>
            <a:chExt cx="9228960" cy="642240"/>
          </a:xfrm>
        </p:grpSpPr>
        <p:sp>
          <p:nvSpPr>
            <p:cNvPr id="34" name="CustomShape 35"/>
            <p:cNvSpPr/>
            <p:nvPr/>
          </p:nvSpPr>
          <p:spPr>
            <a:xfrm>
              <a:off x="1114560" y="2462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1495440" y="25909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733320" y="25336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352440" y="25243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-42840" y="2166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1876320" y="23954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2257560" y="23907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2638440" y="2109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3019320" y="21765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3400560" y="21765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3781440" y="25099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4162320" y="25099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4543560" y="22287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4924440" y="21052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5305320" y="23338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5686560" y="23338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6067440" y="2409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6448320" y="22906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6829560" y="25862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7210440" y="25862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7591320" y="2005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7972560" y="21193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8353440" y="21193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8734320" y="21193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9129600" y="24289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CustomShape 60"/>
          <p:cNvSpPr/>
          <p:nvPr/>
        </p:nvSpPr>
        <p:spPr>
          <a:xfrm>
            <a:off x="2990880" y="214776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1085760" y="24336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4895640" y="207756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 rot="8100000">
            <a:off x="8700120" y="189072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PlaceHolder 64"/>
          <p:cNvSpPr>
            <a:spLocks noGrp="1"/>
          </p:cNvSpPr>
          <p:nvPr>
            <p:ph type="title"/>
          </p:nvPr>
        </p:nvSpPr>
        <p:spPr>
          <a:xfrm>
            <a:off x="2847960" y="3363480"/>
            <a:ext cx="5609880" cy="11595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IE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6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"/>
          <p:cNvGrpSpPr/>
          <p:nvPr/>
        </p:nvGrpSpPr>
        <p:grpSpPr>
          <a:xfrm>
            <a:off x="380880" y="0"/>
            <a:ext cx="8382600" cy="5162040"/>
            <a:chOff x="380880" y="0"/>
            <a:chExt cx="8382600" cy="5162040"/>
          </a:xfrm>
        </p:grpSpPr>
        <p:sp>
          <p:nvSpPr>
            <p:cNvPr id="102" name="CustomShape 2"/>
            <p:cNvSpPr/>
            <p:nvPr/>
          </p:nvSpPr>
          <p:spPr>
            <a:xfrm>
              <a:off x="762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3"/>
            <p:cNvSpPr/>
            <p:nvPr/>
          </p:nvSpPr>
          <p:spPr>
            <a:xfrm>
              <a:off x="1523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4"/>
            <p:cNvSpPr/>
            <p:nvPr/>
          </p:nvSpPr>
          <p:spPr>
            <a:xfrm>
              <a:off x="2286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5"/>
            <p:cNvSpPr/>
            <p:nvPr/>
          </p:nvSpPr>
          <p:spPr>
            <a:xfrm>
              <a:off x="3048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6"/>
            <p:cNvSpPr/>
            <p:nvPr/>
          </p:nvSpPr>
          <p:spPr>
            <a:xfrm>
              <a:off x="3809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7"/>
            <p:cNvSpPr/>
            <p:nvPr/>
          </p:nvSpPr>
          <p:spPr>
            <a:xfrm>
              <a:off x="4572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8"/>
            <p:cNvSpPr/>
            <p:nvPr/>
          </p:nvSpPr>
          <p:spPr>
            <a:xfrm>
              <a:off x="5334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9"/>
            <p:cNvSpPr/>
            <p:nvPr/>
          </p:nvSpPr>
          <p:spPr>
            <a:xfrm>
              <a:off x="6095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10"/>
            <p:cNvSpPr/>
            <p:nvPr/>
          </p:nvSpPr>
          <p:spPr>
            <a:xfrm>
              <a:off x="6858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11"/>
            <p:cNvSpPr/>
            <p:nvPr/>
          </p:nvSpPr>
          <p:spPr>
            <a:xfrm>
              <a:off x="7620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12"/>
            <p:cNvSpPr/>
            <p:nvPr/>
          </p:nvSpPr>
          <p:spPr>
            <a:xfrm>
              <a:off x="8381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3"/>
            <p:cNvSpPr/>
            <p:nvPr/>
          </p:nvSpPr>
          <p:spPr>
            <a:xfrm>
              <a:off x="380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4"/>
            <p:cNvSpPr/>
            <p:nvPr/>
          </p:nvSpPr>
          <p:spPr>
            <a:xfrm>
              <a:off x="1143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5"/>
            <p:cNvSpPr/>
            <p:nvPr/>
          </p:nvSpPr>
          <p:spPr>
            <a:xfrm>
              <a:off x="1905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6"/>
            <p:cNvSpPr/>
            <p:nvPr/>
          </p:nvSpPr>
          <p:spPr>
            <a:xfrm>
              <a:off x="2666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7"/>
            <p:cNvSpPr/>
            <p:nvPr/>
          </p:nvSpPr>
          <p:spPr>
            <a:xfrm>
              <a:off x="3429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8"/>
            <p:cNvSpPr/>
            <p:nvPr/>
          </p:nvSpPr>
          <p:spPr>
            <a:xfrm>
              <a:off x="4191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9"/>
            <p:cNvSpPr/>
            <p:nvPr/>
          </p:nvSpPr>
          <p:spPr>
            <a:xfrm>
              <a:off x="4952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20"/>
            <p:cNvSpPr/>
            <p:nvPr/>
          </p:nvSpPr>
          <p:spPr>
            <a:xfrm>
              <a:off x="5715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21"/>
            <p:cNvSpPr/>
            <p:nvPr/>
          </p:nvSpPr>
          <p:spPr>
            <a:xfrm>
              <a:off x="6477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22"/>
            <p:cNvSpPr/>
            <p:nvPr/>
          </p:nvSpPr>
          <p:spPr>
            <a:xfrm>
              <a:off x="7238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3"/>
            <p:cNvSpPr/>
            <p:nvPr/>
          </p:nvSpPr>
          <p:spPr>
            <a:xfrm>
              <a:off x="8001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24"/>
            <p:cNvSpPr/>
            <p:nvPr/>
          </p:nvSpPr>
          <p:spPr>
            <a:xfrm>
              <a:off x="8763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5" name="PlaceHolder 25"/>
          <p:cNvSpPr>
            <a:spLocks noGrp="1"/>
          </p:cNvSpPr>
          <p:nvPr>
            <p:ph type="title"/>
          </p:nvPr>
        </p:nvSpPr>
        <p:spPr>
          <a:xfrm>
            <a:off x="1047600" y="633960"/>
            <a:ext cx="6996240" cy="715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6"/>
          <p:cNvSpPr>
            <a:spLocks noGrp="1"/>
          </p:cNvSpPr>
          <p:nvPr>
            <p:ph type="body"/>
          </p:nvPr>
        </p:nvSpPr>
        <p:spPr>
          <a:xfrm>
            <a:off x="1075680" y="1540080"/>
            <a:ext cx="6996240" cy="19216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7"/>
          <p:cNvSpPr/>
          <p:nvPr/>
        </p:nvSpPr>
        <p:spPr>
          <a:xfrm>
            <a:off x="-28440" y="4446720"/>
            <a:ext cx="9191160" cy="712080"/>
          </a:xfrm>
          <a:custGeom>
            <a:avLst/>
            <a:gdLst/>
            <a:ah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8"/>
          <p:cNvSpPr/>
          <p:nvPr/>
        </p:nvSpPr>
        <p:spPr>
          <a:xfrm>
            <a:off x="-28440" y="4578120"/>
            <a:ext cx="9191160" cy="583920"/>
          </a:xfrm>
          <a:custGeom>
            <a:avLst/>
            <a:gdLst/>
            <a:ah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9"/>
          <p:cNvSpPr/>
          <p:nvPr/>
        </p:nvSpPr>
        <p:spPr>
          <a:xfrm rot="8100000">
            <a:off x="1847880" y="425304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0"/>
          <p:cNvSpPr/>
          <p:nvPr/>
        </p:nvSpPr>
        <p:spPr>
          <a:xfrm rot="8100000">
            <a:off x="6039000" y="453708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1"/>
          <p:cNvSpPr/>
          <p:nvPr/>
        </p:nvSpPr>
        <p:spPr>
          <a:xfrm rot="8100000">
            <a:off x="7182000" y="457020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2" name="Group 32"/>
          <p:cNvGrpSpPr/>
          <p:nvPr/>
        </p:nvGrpSpPr>
        <p:grpSpPr>
          <a:xfrm>
            <a:off x="-9360" y="4462560"/>
            <a:ext cx="9167400" cy="594720"/>
            <a:chOff x="-9360" y="4462560"/>
            <a:chExt cx="9167400" cy="594720"/>
          </a:xfrm>
        </p:grpSpPr>
        <p:sp>
          <p:nvSpPr>
            <p:cNvPr id="133" name="CustomShape 33"/>
            <p:cNvSpPr/>
            <p:nvPr/>
          </p:nvSpPr>
          <p:spPr>
            <a:xfrm>
              <a:off x="-9360" y="4581360"/>
              <a:ext cx="4204800" cy="475920"/>
            </a:xfrm>
            <a:custGeom>
              <a:avLst/>
              <a:gdLst/>
              <a:ah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34"/>
            <p:cNvSpPr/>
            <p:nvPr/>
          </p:nvSpPr>
          <p:spPr>
            <a:xfrm>
              <a:off x="4195800" y="4462560"/>
              <a:ext cx="3423960" cy="590040"/>
            </a:xfrm>
            <a:custGeom>
              <a:avLst/>
              <a:gdLst/>
              <a:ah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35"/>
            <p:cNvSpPr/>
            <p:nvPr/>
          </p:nvSpPr>
          <p:spPr>
            <a:xfrm>
              <a:off x="7624800" y="4471920"/>
              <a:ext cx="1533240" cy="414000"/>
            </a:xfrm>
            <a:custGeom>
              <a:avLst/>
              <a:gdLst/>
              <a:ah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" name="Group 36"/>
          <p:cNvGrpSpPr/>
          <p:nvPr/>
        </p:nvGrpSpPr>
        <p:grpSpPr>
          <a:xfrm>
            <a:off x="-42840" y="4443480"/>
            <a:ext cx="9228960" cy="642240"/>
            <a:chOff x="-42840" y="4443480"/>
            <a:chExt cx="9228960" cy="642240"/>
          </a:xfrm>
        </p:grpSpPr>
        <p:sp>
          <p:nvSpPr>
            <p:cNvPr id="137" name="CustomShape 37"/>
            <p:cNvSpPr/>
            <p:nvPr/>
          </p:nvSpPr>
          <p:spPr>
            <a:xfrm>
              <a:off x="1114560" y="49006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8"/>
            <p:cNvSpPr/>
            <p:nvPr/>
          </p:nvSpPr>
          <p:spPr>
            <a:xfrm>
              <a:off x="1495440" y="5029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39"/>
            <p:cNvSpPr/>
            <p:nvPr/>
          </p:nvSpPr>
          <p:spPr>
            <a:xfrm>
              <a:off x="733320" y="4971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40"/>
            <p:cNvSpPr/>
            <p:nvPr/>
          </p:nvSpPr>
          <p:spPr>
            <a:xfrm>
              <a:off x="352440" y="49626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41"/>
            <p:cNvSpPr/>
            <p:nvPr/>
          </p:nvSpPr>
          <p:spPr>
            <a:xfrm>
              <a:off x="-42840" y="4605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42"/>
            <p:cNvSpPr/>
            <p:nvPr/>
          </p:nvSpPr>
          <p:spPr>
            <a:xfrm>
              <a:off x="1876320" y="48340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43"/>
            <p:cNvSpPr/>
            <p:nvPr/>
          </p:nvSpPr>
          <p:spPr>
            <a:xfrm>
              <a:off x="2257560" y="4829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44"/>
            <p:cNvSpPr/>
            <p:nvPr/>
          </p:nvSpPr>
          <p:spPr>
            <a:xfrm>
              <a:off x="2638440" y="45482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45"/>
            <p:cNvSpPr/>
            <p:nvPr/>
          </p:nvSpPr>
          <p:spPr>
            <a:xfrm>
              <a:off x="301932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46"/>
            <p:cNvSpPr/>
            <p:nvPr/>
          </p:nvSpPr>
          <p:spPr>
            <a:xfrm>
              <a:off x="340056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47"/>
            <p:cNvSpPr/>
            <p:nvPr/>
          </p:nvSpPr>
          <p:spPr>
            <a:xfrm>
              <a:off x="378144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48"/>
            <p:cNvSpPr/>
            <p:nvPr/>
          </p:nvSpPr>
          <p:spPr>
            <a:xfrm>
              <a:off x="416232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49"/>
            <p:cNvSpPr/>
            <p:nvPr/>
          </p:nvSpPr>
          <p:spPr>
            <a:xfrm>
              <a:off x="4543560" y="4667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50"/>
            <p:cNvSpPr/>
            <p:nvPr/>
          </p:nvSpPr>
          <p:spPr>
            <a:xfrm>
              <a:off x="4924440" y="45435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51"/>
            <p:cNvSpPr/>
            <p:nvPr/>
          </p:nvSpPr>
          <p:spPr>
            <a:xfrm>
              <a:off x="530532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52"/>
            <p:cNvSpPr/>
            <p:nvPr/>
          </p:nvSpPr>
          <p:spPr>
            <a:xfrm>
              <a:off x="568656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53"/>
            <p:cNvSpPr/>
            <p:nvPr/>
          </p:nvSpPr>
          <p:spPr>
            <a:xfrm>
              <a:off x="6067440" y="4848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54"/>
            <p:cNvSpPr/>
            <p:nvPr/>
          </p:nvSpPr>
          <p:spPr>
            <a:xfrm>
              <a:off x="6448320" y="47293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55"/>
            <p:cNvSpPr/>
            <p:nvPr/>
          </p:nvSpPr>
          <p:spPr>
            <a:xfrm>
              <a:off x="682956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56"/>
            <p:cNvSpPr/>
            <p:nvPr/>
          </p:nvSpPr>
          <p:spPr>
            <a:xfrm>
              <a:off x="721044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57"/>
            <p:cNvSpPr/>
            <p:nvPr/>
          </p:nvSpPr>
          <p:spPr>
            <a:xfrm>
              <a:off x="7591320" y="4443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58"/>
            <p:cNvSpPr/>
            <p:nvPr/>
          </p:nvSpPr>
          <p:spPr>
            <a:xfrm>
              <a:off x="797256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59"/>
            <p:cNvSpPr/>
            <p:nvPr/>
          </p:nvSpPr>
          <p:spPr>
            <a:xfrm>
              <a:off x="835344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60"/>
            <p:cNvSpPr/>
            <p:nvPr/>
          </p:nvSpPr>
          <p:spPr>
            <a:xfrm>
              <a:off x="873432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61"/>
            <p:cNvSpPr/>
            <p:nvPr/>
          </p:nvSpPr>
          <p:spPr>
            <a:xfrm>
              <a:off x="9129600" y="4867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2" name="CustomShape 62"/>
          <p:cNvSpPr/>
          <p:nvPr/>
        </p:nvSpPr>
        <p:spPr>
          <a:xfrm>
            <a:off x="2990880" y="458604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63"/>
          <p:cNvSpPr/>
          <p:nvPr/>
        </p:nvSpPr>
        <p:spPr>
          <a:xfrm>
            <a:off x="1085760" y="487188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64"/>
          <p:cNvSpPr/>
          <p:nvPr/>
        </p:nvSpPr>
        <p:spPr>
          <a:xfrm>
            <a:off x="4895640" y="45162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5"/>
          <p:cNvSpPr/>
          <p:nvPr/>
        </p:nvSpPr>
        <p:spPr>
          <a:xfrm rot="8100000">
            <a:off x="8700120" y="432936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PlaceHolder 66"/>
          <p:cNvSpPr>
            <a:spLocks noGrp="1"/>
          </p:cNvSpPr>
          <p:nvPr>
            <p:ph type="sldNum"/>
          </p:nvPr>
        </p:nvSpPr>
        <p:spPr>
          <a:xfrm>
            <a:off x="8556840" y="4826160"/>
            <a:ext cx="548280" cy="31716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DC516F76-4A39-448D-9E33-63AE99F63F6F}" type="slidenum">
              <a:rPr b="0" lang="en-IE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1"/>
          <p:cNvGrpSpPr/>
          <p:nvPr/>
        </p:nvGrpSpPr>
        <p:grpSpPr>
          <a:xfrm>
            <a:off x="380880" y="0"/>
            <a:ext cx="8382600" cy="5162040"/>
            <a:chOff x="380880" y="0"/>
            <a:chExt cx="8382600" cy="5162040"/>
          </a:xfrm>
        </p:grpSpPr>
        <p:sp>
          <p:nvSpPr>
            <p:cNvPr id="204" name="CustomShape 2"/>
            <p:cNvSpPr/>
            <p:nvPr/>
          </p:nvSpPr>
          <p:spPr>
            <a:xfrm>
              <a:off x="762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3"/>
            <p:cNvSpPr/>
            <p:nvPr/>
          </p:nvSpPr>
          <p:spPr>
            <a:xfrm>
              <a:off x="1523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4"/>
            <p:cNvSpPr/>
            <p:nvPr/>
          </p:nvSpPr>
          <p:spPr>
            <a:xfrm>
              <a:off x="2286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5"/>
            <p:cNvSpPr/>
            <p:nvPr/>
          </p:nvSpPr>
          <p:spPr>
            <a:xfrm>
              <a:off x="3048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6"/>
            <p:cNvSpPr/>
            <p:nvPr/>
          </p:nvSpPr>
          <p:spPr>
            <a:xfrm>
              <a:off x="3809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7"/>
            <p:cNvSpPr/>
            <p:nvPr/>
          </p:nvSpPr>
          <p:spPr>
            <a:xfrm>
              <a:off x="4572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8"/>
            <p:cNvSpPr/>
            <p:nvPr/>
          </p:nvSpPr>
          <p:spPr>
            <a:xfrm>
              <a:off x="5334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9"/>
            <p:cNvSpPr/>
            <p:nvPr/>
          </p:nvSpPr>
          <p:spPr>
            <a:xfrm>
              <a:off x="6095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10"/>
            <p:cNvSpPr/>
            <p:nvPr/>
          </p:nvSpPr>
          <p:spPr>
            <a:xfrm>
              <a:off x="6858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1"/>
            <p:cNvSpPr/>
            <p:nvPr/>
          </p:nvSpPr>
          <p:spPr>
            <a:xfrm>
              <a:off x="7620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2"/>
            <p:cNvSpPr/>
            <p:nvPr/>
          </p:nvSpPr>
          <p:spPr>
            <a:xfrm>
              <a:off x="8381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3"/>
            <p:cNvSpPr/>
            <p:nvPr/>
          </p:nvSpPr>
          <p:spPr>
            <a:xfrm>
              <a:off x="380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4"/>
            <p:cNvSpPr/>
            <p:nvPr/>
          </p:nvSpPr>
          <p:spPr>
            <a:xfrm>
              <a:off x="1143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5"/>
            <p:cNvSpPr/>
            <p:nvPr/>
          </p:nvSpPr>
          <p:spPr>
            <a:xfrm>
              <a:off x="1905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16"/>
            <p:cNvSpPr/>
            <p:nvPr/>
          </p:nvSpPr>
          <p:spPr>
            <a:xfrm>
              <a:off x="2666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17"/>
            <p:cNvSpPr/>
            <p:nvPr/>
          </p:nvSpPr>
          <p:spPr>
            <a:xfrm>
              <a:off x="3429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18"/>
            <p:cNvSpPr/>
            <p:nvPr/>
          </p:nvSpPr>
          <p:spPr>
            <a:xfrm>
              <a:off x="4191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9"/>
            <p:cNvSpPr/>
            <p:nvPr/>
          </p:nvSpPr>
          <p:spPr>
            <a:xfrm>
              <a:off x="4952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0"/>
            <p:cNvSpPr/>
            <p:nvPr/>
          </p:nvSpPr>
          <p:spPr>
            <a:xfrm>
              <a:off x="5715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1"/>
            <p:cNvSpPr/>
            <p:nvPr/>
          </p:nvSpPr>
          <p:spPr>
            <a:xfrm>
              <a:off x="6477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2"/>
            <p:cNvSpPr/>
            <p:nvPr/>
          </p:nvSpPr>
          <p:spPr>
            <a:xfrm>
              <a:off x="7238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23"/>
            <p:cNvSpPr/>
            <p:nvPr/>
          </p:nvSpPr>
          <p:spPr>
            <a:xfrm>
              <a:off x="8001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24"/>
            <p:cNvSpPr/>
            <p:nvPr/>
          </p:nvSpPr>
          <p:spPr>
            <a:xfrm>
              <a:off x="8763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7" name="PlaceHolder 25"/>
          <p:cNvSpPr>
            <a:spLocks noGrp="1"/>
          </p:cNvSpPr>
          <p:nvPr>
            <p:ph type="title"/>
          </p:nvPr>
        </p:nvSpPr>
        <p:spPr>
          <a:xfrm>
            <a:off x="1047600" y="633960"/>
            <a:ext cx="6996240" cy="715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6"/>
          <p:cNvSpPr>
            <a:spLocks noGrp="1"/>
          </p:cNvSpPr>
          <p:nvPr>
            <p:ph type="body"/>
          </p:nvPr>
        </p:nvSpPr>
        <p:spPr>
          <a:xfrm>
            <a:off x="1131480" y="1553040"/>
            <a:ext cx="3339720" cy="2665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7"/>
          <p:cNvSpPr>
            <a:spLocks noGrp="1"/>
          </p:cNvSpPr>
          <p:nvPr>
            <p:ph type="body"/>
          </p:nvPr>
        </p:nvSpPr>
        <p:spPr>
          <a:xfrm>
            <a:off x="4672440" y="1553040"/>
            <a:ext cx="3339720" cy="2665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28"/>
          <p:cNvSpPr/>
          <p:nvPr/>
        </p:nvSpPr>
        <p:spPr>
          <a:xfrm>
            <a:off x="-28440" y="4446720"/>
            <a:ext cx="9191160" cy="712080"/>
          </a:xfrm>
          <a:custGeom>
            <a:avLst/>
            <a:gdLst/>
            <a:ah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9"/>
          <p:cNvSpPr/>
          <p:nvPr/>
        </p:nvSpPr>
        <p:spPr>
          <a:xfrm>
            <a:off x="-28440" y="4578120"/>
            <a:ext cx="9191160" cy="583920"/>
          </a:xfrm>
          <a:custGeom>
            <a:avLst/>
            <a:gdLst/>
            <a:ah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0"/>
          <p:cNvSpPr/>
          <p:nvPr/>
        </p:nvSpPr>
        <p:spPr>
          <a:xfrm rot="8100000">
            <a:off x="1847880" y="425304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1"/>
          <p:cNvSpPr/>
          <p:nvPr/>
        </p:nvSpPr>
        <p:spPr>
          <a:xfrm rot="8100000">
            <a:off x="6039000" y="453708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2"/>
          <p:cNvSpPr/>
          <p:nvPr/>
        </p:nvSpPr>
        <p:spPr>
          <a:xfrm rot="8100000">
            <a:off x="7182000" y="457020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5" name="Group 33"/>
          <p:cNvGrpSpPr/>
          <p:nvPr/>
        </p:nvGrpSpPr>
        <p:grpSpPr>
          <a:xfrm>
            <a:off x="-9360" y="4462560"/>
            <a:ext cx="9167400" cy="594720"/>
            <a:chOff x="-9360" y="4462560"/>
            <a:chExt cx="9167400" cy="594720"/>
          </a:xfrm>
        </p:grpSpPr>
        <p:sp>
          <p:nvSpPr>
            <p:cNvPr id="236" name="CustomShape 34"/>
            <p:cNvSpPr/>
            <p:nvPr/>
          </p:nvSpPr>
          <p:spPr>
            <a:xfrm>
              <a:off x="-9360" y="4581360"/>
              <a:ext cx="4204800" cy="475920"/>
            </a:xfrm>
            <a:custGeom>
              <a:avLst/>
              <a:gdLst/>
              <a:ah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35"/>
            <p:cNvSpPr/>
            <p:nvPr/>
          </p:nvSpPr>
          <p:spPr>
            <a:xfrm>
              <a:off x="4195800" y="4462560"/>
              <a:ext cx="3423960" cy="590040"/>
            </a:xfrm>
            <a:custGeom>
              <a:avLst/>
              <a:gdLst/>
              <a:ah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36"/>
            <p:cNvSpPr/>
            <p:nvPr/>
          </p:nvSpPr>
          <p:spPr>
            <a:xfrm>
              <a:off x="7624800" y="4471920"/>
              <a:ext cx="1533240" cy="414000"/>
            </a:xfrm>
            <a:custGeom>
              <a:avLst/>
              <a:gdLst/>
              <a:ah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9" name="Group 37"/>
          <p:cNvGrpSpPr/>
          <p:nvPr/>
        </p:nvGrpSpPr>
        <p:grpSpPr>
          <a:xfrm>
            <a:off x="-42840" y="4443480"/>
            <a:ext cx="9228960" cy="642240"/>
            <a:chOff x="-42840" y="4443480"/>
            <a:chExt cx="9228960" cy="642240"/>
          </a:xfrm>
        </p:grpSpPr>
        <p:sp>
          <p:nvSpPr>
            <p:cNvPr id="240" name="CustomShape 38"/>
            <p:cNvSpPr/>
            <p:nvPr/>
          </p:nvSpPr>
          <p:spPr>
            <a:xfrm>
              <a:off x="1114560" y="49006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39"/>
            <p:cNvSpPr/>
            <p:nvPr/>
          </p:nvSpPr>
          <p:spPr>
            <a:xfrm>
              <a:off x="1495440" y="5029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40"/>
            <p:cNvSpPr/>
            <p:nvPr/>
          </p:nvSpPr>
          <p:spPr>
            <a:xfrm>
              <a:off x="733320" y="4971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41"/>
            <p:cNvSpPr/>
            <p:nvPr/>
          </p:nvSpPr>
          <p:spPr>
            <a:xfrm>
              <a:off x="352440" y="49626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42"/>
            <p:cNvSpPr/>
            <p:nvPr/>
          </p:nvSpPr>
          <p:spPr>
            <a:xfrm>
              <a:off x="-42840" y="4605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43"/>
            <p:cNvSpPr/>
            <p:nvPr/>
          </p:nvSpPr>
          <p:spPr>
            <a:xfrm>
              <a:off x="1876320" y="48340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44"/>
            <p:cNvSpPr/>
            <p:nvPr/>
          </p:nvSpPr>
          <p:spPr>
            <a:xfrm>
              <a:off x="2257560" y="4829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45"/>
            <p:cNvSpPr/>
            <p:nvPr/>
          </p:nvSpPr>
          <p:spPr>
            <a:xfrm>
              <a:off x="2638440" y="45482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46"/>
            <p:cNvSpPr/>
            <p:nvPr/>
          </p:nvSpPr>
          <p:spPr>
            <a:xfrm>
              <a:off x="301932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47"/>
            <p:cNvSpPr/>
            <p:nvPr/>
          </p:nvSpPr>
          <p:spPr>
            <a:xfrm>
              <a:off x="340056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48"/>
            <p:cNvSpPr/>
            <p:nvPr/>
          </p:nvSpPr>
          <p:spPr>
            <a:xfrm>
              <a:off x="378144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49"/>
            <p:cNvSpPr/>
            <p:nvPr/>
          </p:nvSpPr>
          <p:spPr>
            <a:xfrm>
              <a:off x="416232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50"/>
            <p:cNvSpPr/>
            <p:nvPr/>
          </p:nvSpPr>
          <p:spPr>
            <a:xfrm>
              <a:off x="4543560" y="4667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51"/>
            <p:cNvSpPr/>
            <p:nvPr/>
          </p:nvSpPr>
          <p:spPr>
            <a:xfrm>
              <a:off x="4924440" y="45435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52"/>
            <p:cNvSpPr/>
            <p:nvPr/>
          </p:nvSpPr>
          <p:spPr>
            <a:xfrm>
              <a:off x="530532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53"/>
            <p:cNvSpPr/>
            <p:nvPr/>
          </p:nvSpPr>
          <p:spPr>
            <a:xfrm>
              <a:off x="568656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54"/>
            <p:cNvSpPr/>
            <p:nvPr/>
          </p:nvSpPr>
          <p:spPr>
            <a:xfrm>
              <a:off x="6067440" y="4848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55"/>
            <p:cNvSpPr/>
            <p:nvPr/>
          </p:nvSpPr>
          <p:spPr>
            <a:xfrm>
              <a:off x="6448320" y="47293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56"/>
            <p:cNvSpPr/>
            <p:nvPr/>
          </p:nvSpPr>
          <p:spPr>
            <a:xfrm>
              <a:off x="682956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57"/>
            <p:cNvSpPr/>
            <p:nvPr/>
          </p:nvSpPr>
          <p:spPr>
            <a:xfrm>
              <a:off x="721044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58"/>
            <p:cNvSpPr/>
            <p:nvPr/>
          </p:nvSpPr>
          <p:spPr>
            <a:xfrm>
              <a:off x="7591320" y="4443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59"/>
            <p:cNvSpPr/>
            <p:nvPr/>
          </p:nvSpPr>
          <p:spPr>
            <a:xfrm>
              <a:off x="797256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60"/>
            <p:cNvSpPr/>
            <p:nvPr/>
          </p:nvSpPr>
          <p:spPr>
            <a:xfrm>
              <a:off x="835344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61"/>
            <p:cNvSpPr/>
            <p:nvPr/>
          </p:nvSpPr>
          <p:spPr>
            <a:xfrm>
              <a:off x="873432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62"/>
            <p:cNvSpPr/>
            <p:nvPr/>
          </p:nvSpPr>
          <p:spPr>
            <a:xfrm>
              <a:off x="9129600" y="4867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5" name="CustomShape 63"/>
          <p:cNvSpPr/>
          <p:nvPr/>
        </p:nvSpPr>
        <p:spPr>
          <a:xfrm>
            <a:off x="2990880" y="458604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64"/>
          <p:cNvSpPr/>
          <p:nvPr/>
        </p:nvSpPr>
        <p:spPr>
          <a:xfrm>
            <a:off x="1085760" y="487188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5"/>
          <p:cNvSpPr/>
          <p:nvPr/>
        </p:nvSpPr>
        <p:spPr>
          <a:xfrm>
            <a:off x="4895640" y="45162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66"/>
          <p:cNvSpPr/>
          <p:nvPr/>
        </p:nvSpPr>
        <p:spPr>
          <a:xfrm rot="8100000">
            <a:off x="8700120" y="432936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PlaceHolder 67"/>
          <p:cNvSpPr>
            <a:spLocks noGrp="1"/>
          </p:cNvSpPr>
          <p:nvPr>
            <p:ph type="sldNum"/>
          </p:nvPr>
        </p:nvSpPr>
        <p:spPr>
          <a:xfrm>
            <a:off x="8556840" y="4826160"/>
            <a:ext cx="548280" cy="31716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3DA5309E-F9A8-40F8-83F0-1321BB888847}" type="slidenum">
              <a:rPr b="0" lang="en-IE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roup 1"/>
          <p:cNvGrpSpPr/>
          <p:nvPr/>
        </p:nvGrpSpPr>
        <p:grpSpPr>
          <a:xfrm>
            <a:off x="380880" y="0"/>
            <a:ext cx="8382600" cy="5162040"/>
            <a:chOff x="380880" y="0"/>
            <a:chExt cx="8382600" cy="5162040"/>
          </a:xfrm>
        </p:grpSpPr>
        <p:sp>
          <p:nvSpPr>
            <p:cNvPr id="307" name="CustomShape 2"/>
            <p:cNvSpPr/>
            <p:nvPr/>
          </p:nvSpPr>
          <p:spPr>
            <a:xfrm>
              <a:off x="762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3"/>
            <p:cNvSpPr/>
            <p:nvPr/>
          </p:nvSpPr>
          <p:spPr>
            <a:xfrm>
              <a:off x="1523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4"/>
            <p:cNvSpPr/>
            <p:nvPr/>
          </p:nvSpPr>
          <p:spPr>
            <a:xfrm>
              <a:off x="2286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5"/>
            <p:cNvSpPr/>
            <p:nvPr/>
          </p:nvSpPr>
          <p:spPr>
            <a:xfrm>
              <a:off x="3048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6"/>
            <p:cNvSpPr/>
            <p:nvPr/>
          </p:nvSpPr>
          <p:spPr>
            <a:xfrm>
              <a:off x="3809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7"/>
            <p:cNvSpPr/>
            <p:nvPr/>
          </p:nvSpPr>
          <p:spPr>
            <a:xfrm>
              <a:off x="4572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8"/>
            <p:cNvSpPr/>
            <p:nvPr/>
          </p:nvSpPr>
          <p:spPr>
            <a:xfrm>
              <a:off x="5334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9"/>
            <p:cNvSpPr/>
            <p:nvPr/>
          </p:nvSpPr>
          <p:spPr>
            <a:xfrm>
              <a:off x="6095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10"/>
            <p:cNvSpPr/>
            <p:nvPr/>
          </p:nvSpPr>
          <p:spPr>
            <a:xfrm>
              <a:off x="6858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11"/>
            <p:cNvSpPr/>
            <p:nvPr/>
          </p:nvSpPr>
          <p:spPr>
            <a:xfrm>
              <a:off x="7620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12"/>
            <p:cNvSpPr/>
            <p:nvPr/>
          </p:nvSpPr>
          <p:spPr>
            <a:xfrm>
              <a:off x="8381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13"/>
            <p:cNvSpPr/>
            <p:nvPr/>
          </p:nvSpPr>
          <p:spPr>
            <a:xfrm>
              <a:off x="380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14"/>
            <p:cNvSpPr/>
            <p:nvPr/>
          </p:nvSpPr>
          <p:spPr>
            <a:xfrm>
              <a:off x="1143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5"/>
            <p:cNvSpPr/>
            <p:nvPr/>
          </p:nvSpPr>
          <p:spPr>
            <a:xfrm>
              <a:off x="1905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16"/>
            <p:cNvSpPr/>
            <p:nvPr/>
          </p:nvSpPr>
          <p:spPr>
            <a:xfrm>
              <a:off x="2666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17"/>
            <p:cNvSpPr/>
            <p:nvPr/>
          </p:nvSpPr>
          <p:spPr>
            <a:xfrm>
              <a:off x="3429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18"/>
            <p:cNvSpPr/>
            <p:nvPr/>
          </p:nvSpPr>
          <p:spPr>
            <a:xfrm>
              <a:off x="4191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19"/>
            <p:cNvSpPr/>
            <p:nvPr/>
          </p:nvSpPr>
          <p:spPr>
            <a:xfrm>
              <a:off x="4952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20"/>
            <p:cNvSpPr/>
            <p:nvPr/>
          </p:nvSpPr>
          <p:spPr>
            <a:xfrm>
              <a:off x="5715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21"/>
            <p:cNvSpPr/>
            <p:nvPr/>
          </p:nvSpPr>
          <p:spPr>
            <a:xfrm>
              <a:off x="6477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22"/>
            <p:cNvSpPr/>
            <p:nvPr/>
          </p:nvSpPr>
          <p:spPr>
            <a:xfrm>
              <a:off x="723888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23"/>
            <p:cNvSpPr/>
            <p:nvPr/>
          </p:nvSpPr>
          <p:spPr>
            <a:xfrm>
              <a:off x="800100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24"/>
            <p:cNvSpPr/>
            <p:nvPr/>
          </p:nvSpPr>
          <p:spPr>
            <a:xfrm>
              <a:off x="8763120" y="0"/>
              <a:ext cx="360" cy="516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0" name="PlaceHolder 25"/>
          <p:cNvSpPr>
            <a:spLocks noGrp="1"/>
          </p:cNvSpPr>
          <p:nvPr>
            <p:ph type="body"/>
          </p:nvPr>
        </p:nvSpPr>
        <p:spPr>
          <a:xfrm>
            <a:off x="457200" y="3852720"/>
            <a:ext cx="8229240" cy="5191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26"/>
          <p:cNvSpPr/>
          <p:nvPr/>
        </p:nvSpPr>
        <p:spPr>
          <a:xfrm>
            <a:off x="-28440" y="4446720"/>
            <a:ext cx="9191160" cy="712080"/>
          </a:xfrm>
          <a:custGeom>
            <a:avLst/>
            <a:gdLst/>
            <a:ah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7"/>
          <p:cNvSpPr/>
          <p:nvPr/>
        </p:nvSpPr>
        <p:spPr>
          <a:xfrm>
            <a:off x="-28440" y="4578120"/>
            <a:ext cx="9191160" cy="583920"/>
          </a:xfrm>
          <a:custGeom>
            <a:avLst/>
            <a:gdLst/>
            <a:ah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8"/>
          <p:cNvSpPr/>
          <p:nvPr/>
        </p:nvSpPr>
        <p:spPr>
          <a:xfrm rot="8100000">
            <a:off x="1847880" y="425304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9"/>
          <p:cNvSpPr/>
          <p:nvPr/>
        </p:nvSpPr>
        <p:spPr>
          <a:xfrm rot="8100000">
            <a:off x="6039000" y="453708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0"/>
          <p:cNvSpPr/>
          <p:nvPr/>
        </p:nvSpPr>
        <p:spPr>
          <a:xfrm rot="8100000">
            <a:off x="7182000" y="457020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6" name="Group 31"/>
          <p:cNvGrpSpPr/>
          <p:nvPr/>
        </p:nvGrpSpPr>
        <p:grpSpPr>
          <a:xfrm>
            <a:off x="-9360" y="4462560"/>
            <a:ext cx="9167400" cy="594720"/>
            <a:chOff x="-9360" y="4462560"/>
            <a:chExt cx="9167400" cy="594720"/>
          </a:xfrm>
        </p:grpSpPr>
        <p:sp>
          <p:nvSpPr>
            <p:cNvPr id="337" name="CustomShape 32"/>
            <p:cNvSpPr/>
            <p:nvPr/>
          </p:nvSpPr>
          <p:spPr>
            <a:xfrm>
              <a:off x="-9360" y="4581360"/>
              <a:ext cx="4204800" cy="475920"/>
            </a:xfrm>
            <a:custGeom>
              <a:avLst/>
              <a:gdLst/>
              <a:ah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33"/>
            <p:cNvSpPr/>
            <p:nvPr/>
          </p:nvSpPr>
          <p:spPr>
            <a:xfrm>
              <a:off x="4195800" y="4462560"/>
              <a:ext cx="3423960" cy="590040"/>
            </a:xfrm>
            <a:custGeom>
              <a:avLst/>
              <a:gdLst/>
              <a:ah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34"/>
            <p:cNvSpPr/>
            <p:nvPr/>
          </p:nvSpPr>
          <p:spPr>
            <a:xfrm>
              <a:off x="7624800" y="4471920"/>
              <a:ext cx="1533240" cy="414000"/>
            </a:xfrm>
            <a:custGeom>
              <a:avLst/>
              <a:gdLst/>
              <a:ah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0" name="Group 35"/>
          <p:cNvGrpSpPr/>
          <p:nvPr/>
        </p:nvGrpSpPr>
        <p:grpSpPr>
          <a:xfrm>
            <a:off x="-42840" y="4443480"/>
            <a:ext cx="9228960" cy="642240"/>
            <a:chOff x="-42840" y="4443480"/>
            <a:chExt cx="9228960" cy="642240"/>
          </a:xfrm>
        </p:grpSpPr>
        <p:sp>
          <p:nvSpPr>
            <p:cNvPr id="341" name="CustomShape 36"/>
            <p:cNvSpPr/>
            <p:nvPr/>
          </p:nvSpPr>
          <p:spPr>
            <a:xfrm>
              <a:off x="1114560" y="49006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37"/>
            <p:cNvSpPr/>
            <p:nvPr/>
          </p:nvSpPr>
          <p:spPr>
            <a:xfrm>
              <a:off x="1495440" y="5029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38"/>
            <p:cNvSpPr/>
            <p:nvPr/>
          </p:nvSpPr>
          <p:spPr>
            <a:xfrm>
              <a:off x="733320" y="4971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39"/>
            <p:cNvSpPr/>
            <p:nvPr/>
          </p:nvSpPr>
          <p:spPr>
            <a:xfrm>
              <a:off x="352440" y="49626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40"/>
            <p:cNvSpPr/>
            <p:nvPr/>
          </p:nvSpPr>
          <p:spPr>
            <a:xfrm>
              <a:off x="-42840" y="4605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41"/>
            <p:cNvSpPr/>
            <p:nvPr/>
          </p:nvSpPr>
          <p:spPr>
            <a:xfrm>
              <a:off x="1876320" y="48340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42"/>
            <p:cNvSpPr/>
            <p:nvPr/>
          </p:nvSpPr>
          <p:spPr>
            <a:xfrm>
              <a:off x="2257560" y="4829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43"/>
            <p:cNvSpPr/>
            <p:nvPr/>
          </p:nvSpPr>
          <p:spPr>
            <a:xfrm>
              <a:off x="2638440" y="45482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44"/>
            <p:cNvSpPr/>
            <p:nvPr/>
          </p:nvSpPr>
          <p:spPr>
            <a:xfrm>
              <a:off x="301932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45"/>
            <p:cNvSpPr/>
            <p:nvPr/>
          </p:nvSpPr>
          <p:spPr>
            <a:xfrm>
              <a:off x="340056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46"/>
            <p:cNvSpPr/>
            <p:nvPr/>
          </p:nvSpPr>
          <p:spPr>
            <a:xfrm>
              <a:off x="378144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47"/>
            <p:cNvSpPr/>
            <p:nvPr/>
          </p:nvSpPr>
          <p:spPr>
            <a:xfrm>
              <a:off x="416232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48"/>
            <p:cNvSpPr/>
            <p:nvPr/>
          </p:nvSpPr>
          <p:spPr>
            <a:xfrm>
              <a:off x="4543560" y="4667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49"/>
            <p:cNvSpPr/>
            <p:nvPr/>
          </p:nvSpPr>
          <p:spPr>
            <a:xfrm>
              <a:off x="4924440" y="45435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50"/>
            <p:cNvSpPr/>
            <p:nvPr/>
          </p:nvSpPr>
          <p:spPr>
            <a:xfrm>
              <a:off x="530532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51"/>
            <p:cNvSpPr/>
            <p:nvPr/>
          </p:nvSpPr>
          <p:spPr>
            <a:xfrm>
              <a:off x="568656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52"/>
            <p:cNvSpPr/>
            <p:nvPr/>
          </p:nvSpPr>
          <p:spPr>
            <a:xfrm>
              <a:off x="6067440" y="4848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53"/>
            <p:cNvSpPr/>
            <p:nvPr/>
          </p:nvSpPr>
          <p:spPr>
            <a:xfrm>
              <a:off x="6448320" y="47293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54"/>
            <p:cNvSpPr/>
            <p:nvPr/>
          </p:nvSpPr>
          <p:spPr>
            <a:xfrm>
              <a:off x="682956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55"/>
            <p:cNvSpPr/>
            <p:nvPr/>
          </p:nvSpPr>
          <p:spPr>
            <a:xfrm>
              <a:off x="721044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56"/>
            <p:cNvSpPr/>
            <p:nvPr/>
          </p:nvSpPr>
          <p:spPr>
            <a:xfrm>
              <a:off x="7591320" y="4443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57"/>
            <p:cNvSpPr/>
            <p:nvPr/>
          </p:nvSpPr>
          <p:spPr>
            <a:xfrm>
              <a:off x="797256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58"/>
            <p:cNvSpPr/>
            <p:nvPr/>
          </p:nvSpPr>
          <p:spPr>
            <a:xfrm>
              <a:off x="835344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59"/>
            <p:cNvSpPr/>
            <p:nvPr/>
          </p:nvSpPr>
          <p:spPr>
            <a:xfrm>
              <a:off x="873432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60"/>
            <p:cNvSpPr/>
            <p:nvPr/>
          </p:nvSpPr>
          <p:spPr>
            <a:xfrm>
              <a:off x="9129600" y="4867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6" name="CustomShape 61"/>
          <p:cNvSpPr/>
          <p:nvPr/>
        </p:nvSpPr>
        <p:spPr>
          <a:xfrm>
            <a:off x="2990880" y="458604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62"/>
          <p:cNvSpPr/>
          <p:nvPr/>
        </p:nvSpPr>
        <p:spPr>
          <a:xfrm>
            <a:off x="1085760" y="487188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63"/>
          <p:cNvSpPr/>
          <p:nvPr/>
        </p:nvSpPr>
        <p:spPr>
          <a:xfrm>
            <a:off x="4895640" y="45162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64"/>
          <p:cNvSpPr/>
          <p:nvPr/>
        </p:nvSpPr>
        <p:spPr>
          <a:xfrm rot="8100000">
            <a:off x="8700120" y="432936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PlaceHolder 65"/>
          <p:cNvSpPr>
            <a:spLocks noGrp="1"/>
          </p:cNvSpPr>
          <p:nvPr>
            <p:ph type="sldNum"/>
          </p:nvPr>
        </p:nvSpPr>
        <p:spPr>
          <a:xfrm>
            <a:off x="8556840" y="4826160"/>
            <a:ext cx="548280" cy="31716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BF61C228-F24A-4985-8F3D-3547DBC091C1}" type="slidenum">
              <a:rPr b="0" lang="en-IE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371" name="PlaceHolder 6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1766880" y="3215880"/>
            <a:ext cx="560988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E" sz="4800" spc="-1" strike="noStrike">
                <a:solidFill>
                  <a:srgbClr val="ffffff"/>
                </a:solidFill>
                <a:latin typeface="Oswald"/>
                <a:ea typeface="Oswald"/>
              </a:rPr>
              <a:t>RACE ORGANIZER</a:t>
            </a:r>
            <a:endParaRPr b="0" lang="en-IE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7695000" y="4523400"/>
            <a:ext cx="1503720" cy="6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IE" sz="30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Group 8</a:t>
            </a:r>
            <a:endParaRPr b="0" lang="en-IE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1047600" y="253080"/>
            <a:ext cx="6996240" cy="71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IE" sz="3000" spc="-1" strike="noStrike">
                <a:solidFill>
                  <a:srgbClr val="00cef6"/>
                </a:solidFill>
                <a:latin typeface="Oswald"/>
                <a:ea typeface="Oswald"/>
              </a:rPr>
              <a:t>Use of Swagger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1047600" y="1079280"/>
            <a:ext cx="6996240" cy="1127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Swagger makes it easy to visualize RESTful APIs and their responses.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Documentation for the API follows the OpenAPI standard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TextShape 3"/>
          <p:cNvSpPr txBox="1"/>
          <p:nvPr/>
        </p:nvSpPr>
        <p:spPr>
          <a:xfrm>
            <a:off x="8556840" y="4826160"/>
            <a:ext cx="548280" cy="31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060BC567-65BA-485E-830F-E76A7488B9B0}" type="slidenum">
              <a:rPr b="0" lang="en-IE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448" name="Google Shape;540;p22" descr=""/>
          <p:cNvPicPr/>
          <p:nvPr/>
        </p:nvPicPr>
        <p:blipFill>
          <a:blip r:embed="rId1"/>
          <a:stretch/>
        </p:blipFill>
        <p:spPr>
          <a:xfrm>
            <a:off x="965520" y="2422800"/>
            <a:ext cx="3790440" cy="2076120"/>
          </a:xfrm>
          <a:prstGeom prst="rect">
            <a:avLst/>
          </a:prstGeom>
          <a:ln>
            <a:noFill/>
          </a:ln>
        </p:spPr>
      </p:pic>
      <p:pic>
        <p:nvPicPr>
          <p:cNvPr id="449" name="Google Shape;541;p22" descr=""/>
          <p:cNvPicPr/>
          <p:nvPr/>
        </p:nvPicPr>
        <p:blipFill>
          <a:blip r:embed="rId2"/>
          <a:stretch/>
        </p:blipFill>
        <p:spPr>
          <a:xfrm>
            <a:off x="4898520" y="2684880"/>
            <a:ext cx="4146120" cy="1921680"/>
          </a:xfrm>
          <a:prstGeom prst="rect">
            <a:avLst/>
          </a:prstGeom>
          <a:ln>
            <a:noFill/>
          </a:ln>
        </p:spPr>
      </p:pic>
      <p:pic>
        <p:nvPicPr>
          <p:cNvPr id="450" name="Google Shape;542;p22" descr=""/>
          <p:cNvPicPr/>
          <p:nvPr/>
        </p:nvPicPr>
        <p:blipFill>
          <a:blip r:embed="rId3"/>
          <a:stretch/>
        </p:blipFill>
        <p:spPr>
          <a:xfrm>
            <a:off x="4898520" y="2361600"/>
            <a:ext cx="2476080" cy="25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1047600" y="253080"/>
            <a:ext cx="6996240" cy="71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IE" sz="3000" spc="-1" strike="noStrike">
                <a:solidFill>
                  <a:srgbClr val="00cef6"/>
                </a:solidFill>
                <a:latin typeface="Oswald"/>
                <a:ea typeface="Oswald"/>
              </a:rPr>
              <a:t>Events and Difficulties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1075680" y="1540080"/>
            <a:ext cx="6996240" cy="2398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Main difficulty: integration and learning new technologies.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Lack of communication makes integration between two different platforms more difficult.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Server DB creation difficulties using MySQL instead of MariaDB.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Adapting to use a project management tool, like YouTrack.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Time management.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Shape 3"/>
          <p:cNvSpPr txBox="1"/>
          <p:nvPr/>
        </p:nvSpPr>
        <p:spPr>
          <a:xfrm>
            <a:off x="8556840" y="4826160"/>
            <a:ext cx="548280" cy="31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CF20501E-F32C-45BA-A9DD-7E70C57DD54C}" type="slidenum">
              <a:rPr b="0" lang="en-IE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8556840" y="4826160"/>
            <a:ext cx="548280" cy="31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48949810-333F-4F7A-AEBA-E588108EDEB2}" type="slidenum">
              <a:rPr b="0" lang="en-IE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1047600" y="-127800"/>
            <a:ext cx="6996240" cy="71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IE" sz="3000" spc="-1" strike="noStrike">
                <a:solidFill>
                  <a:srgbClr val="00cef6"/>
                </a:solidFill>
                <a:latin typeface="Oswald"/>
                <a:ea typeface="Oswald"/>
              </a:rPr>
              <a:t>Demo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1047600" y="253080"/>
            <a:ext cx="6996240" cy="71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IE" sz="3000" spc="-1" strike="noStrike">
                <a:solidFill>
                  <a:srgbClr val="00cef6"/>
                </a:solidFill>
                <a:latin typeface="Oswald"/>
                <a:ea typeface="Oswald"/>
              </a:rPr>
              <a:t>Index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1075680" y="854280"/>
            <a:ext cx="7773840" cy="3196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67920">
              <a:lnSpc>
                <a:spcPct val="100000"/>
              </a:lnSpc>
              <a:spcBef>
                <a:spcPts val="601"/>
              </a:spcBef>
              <a:buClr>
                <a:srgbClr val="28324a"/>
              </a:buClr>
              <a:buFont typeface="Source Sans Pro"/>
              <a:buAutoNum type="arabicPeriod"/>
            </a:pPr>
            <a:r>
              <a:rPr b="0" lang="en-IE" sz="22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Purpose of the Application and its Architecture</a:t>
            </a:r>
            <a:endParaRPr b="0" lang="en-IE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28324a"/>
              </a:buClr>
              <a:buFont typeface="Source Sans Pro"/>
              <a:buAutoNum type="arabicPeriod"/>
            </a:pPr>
            <a:r>
              <a:rPr b="0" lang="en-IE" sz="22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Brief description of the process using SCRUM</a:t>
            </a:r>
            <a:endParaRPr b="0" lang="en-IE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28324a"/>
              </a:buClr>
              <a:buFont typeface="Source Sans Pro"/>
              <a:buAutoNum type="arabicPeriod"/>
            </a:pPr>
            <a:r>
              <a:rPr b="0" lang="en-IE" sz="22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Description of the use of YouTrack for Scrum and the integration with GitHub</a:t>
            </a:r>
            <a:endParaRPr b="0" lang="en-IE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28324a"/>
              </a:buClr>
              <a:buFont typeface="Source Sans Pro"/>
              <a:buAutoNum type="arabicPeriod"/>
            </a:pPr>
            <a:r>
              <a:rPr b="0" lang="en-IE" sz="22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Description of the use of Maven</a:t>
            </a:r>
            <a:endParaRPr b="0" lang="en-IE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28324a"/>
              </a:buClr>
              <a:buFont typeface="Source Sans Pro"/>
              <a:buAutoNum type="arabicPeriod"/>
            </a:pPr>
            <a:r>
              <a:rPr b="0" lang="en-IE" sz="22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Unit, Coverage and Performance Testing</a:t>
            </a:r>
            <a:endParaRPr b="0" lang="en-IE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28324a"/>
              </a:buClr>
              <a:buFont typeface="Source Sans Pro"/>
              <a:buAutoNum type="arabicPeriod"/>
            </a:pPr>
            <a:r>
              <a:rPr b="0" lang="en-IE" sz="22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Continuous Integration</a:t>
            </a:r>
            <a:endParaRPr b="0" lang="en-IE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28324a"/>
              </a:buClr>
              <a:buFont typeface="Source Sans Pro"/>
              <a:buAutoNum type="arabicPeriod"/>
            </a:pPr>
            <a:r>
              <a:rPr b="0" lang="en-IE" sz="22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Use of Doxygen and SLF4j</a:t>
            </a:r>
            <a:endParaRPr b="0" lang="en-IE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28324a"/>
              </a:buClr>
              <a:buFont typeface="Source Sans Pro"/>
              <a:buAutoNum type="arabicPeriod"/>
            </a:pPr>
            <a:r>
              <a:rPr b="0" lang="en-IE" sz="22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Use of Swagger</a:t>
            </a:r>
            <a:endParaRPr b="0" lang="en-IE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28324a"/>
              </a:buClr>
              <a:buFont typeface="Source Sans Pro"/>
              <a:buAutoNum type="arabicPeriod"/>
            </a:pPr>
            <a:r>
              <a:rPr b="0" lang="en-IE" sz="22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Events and Difficulties</a:t>
            </a:r>
            <a:endParaRPr b="0" lang="en-I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TextShape 3"/>
          <p:cNvSpPr txBox="1"/>
          <p:nvPr/>
        </p:nvSpPr>
        <p:spPr>
          <a:xfrm>
            <a:off x="8556840" y="4826160"/>
            <a:ext cx="548280" cy="31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D99F5B72-78EE-4F9C-8B2B-0B4E42158EC1}" type="slidenum">
              <a:rPr b="0" lang="en-IE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617040" y="266400"/>
            <a:ext cx="7909920" cy="71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IE" sz="3000" spc="-1" strike="noStrike">
                <a:solidFill>
                  <a:srgbClr val="00cef6"/>
                </a:solidFill>
                <a:latin typeface="Oswald"/>
                <a:ea typeface="Oswald"/>
              </a:rPr>
              <a:t>Purpose of the Application and its Architecture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535320" y="1093320"/>
            <a:ext cx="6996240" cy="3215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3640">
              <a:lnSpc>
                <a:spcPct val="150000"/>
              </a:lnSpc>
              <a:spcBef>
                <a:spcPts val="601"/>
              </a:spcBef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Sign up into a race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5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Manage Race information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5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Manage tasks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5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REST client-server architecture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5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Server on Django 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5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Client written in Java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5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MariaDB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TextShape 3"/>
          <p:cNvSpPr txBox="1"/>
          <p:nvPr/>
        </p:nvSpPr>
        <p:spPr>
          <a:xfrm>
            <a:off x="8556840" y="4826160"/>
            <a:ext cx="548280" cy="31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8D547C73-BFC9-40B9-A010-AE5BF69FD6B2}" type="slidenum">
              <a:rPr b="0" lang="en-IE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416" name="Google Shape;480;p15" descr=""/>
          <p:cNvPicPr/>
          <p:nvPr/>
        </p:nvPicPr>
        <p:blipFill>
          <a:blip r:embed="rId1"/>
          <a:stretch/>
        </p:blipFill>
        <p:spPr>
          <a:xfrm>
            <a:off x="4861440" y="891360"/>
            <a:ext cx="4282200" cy="342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899280" y="226440"/>
            <a:ext cx="7345440" cy="71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IE" sz="3000" spc="-1" strike="noStrike">
                <a:solidFill>
                  <a:srgbClr val="00cef6"/>
                </a:solidFill>
                <a:latin typeface="Oswald"/>
                <a:ea typeface="Oswald"/>
              </a:rPr>
              <a:t>Brief description of the process using SCRUM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1075680" y="962280"/>
            <a:ext cx="6996240" cy="3088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3640">
              <a:lnSpc>
                <a:spcPct val="115000"/>
              </a:lnSpc>
              <a:spcBef>
                <a:spcPts val="601"/>
              </a:spcBef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Product owner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Scrum master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Product backlog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Architecture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Mindmap 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3 sprints of 2 weeks - Meetings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18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Planning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18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Review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18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Retrospective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8556840" y="4826160"/>
            <a:ext cx="548280" cy="31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9D945284-6916-4D3C-9523-A8C9AB783B3D}" type="slidenum">
              <a:rPr b="0" lang="en-IE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420" name="Google Shape;488;p16" descr=""/>
          <p:cNvPicPr/>
          <p:nvPr/>
        </p:nvPicPr>
        <p:blipFill>
          <a:blip r:embed="rId1"/>
          <a:stretch/>
        </p:blipFill>
        <p:spPr>
          <a:xfrm>
            <a:off x="4888440" y="1213200"/>
            <a:ext cx="4137480" cy="256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652680" y="222480"/>
            <a:ext cx="7842600" cy="1153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IE" sz="3000" spc="-1" strike="noStrike">
                <a:solidFill>
                  <a:srgbClr val="00cef6"/>
                </a:solidFill>
                <a:latin typeface="Oswald"/>
                <a:ea typeface="Oswald"/>
              </a:rPr>
              <a:t>Description of the use of YouTrack for Scrum and the integration with GitHub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8556840" y="4826160"/>
            <a:ext cx="548280" cy="31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2E7B4E78-3D4E-4DDA-A38E-4C9294CE76DF}" type="slidenum">
              <a:rPr b="0" lang="en-IE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423" name="Google Shape;495;p17" descr=""/>
          <p:cNvPicPr/>
          <p:nvPr/>
        </p:nvPicPr>
        <p:blipFill>
          <a:blip r:embed="rId1"/>
          <a:srcRect l="64256" t="16333" r="5707" b="11866"/>
          <a:stretch/>
        </p:blipFill>
        <p:spPr>
          <a:xfrm>
            <a:off x="0" y="1519560"/>
            <a:ext cx="4040280" cy="2716920"/>
          </a:xfrm>
          <a:prstGeom prst="rect">
            <a:avLst/>
          </a:prstGeom>
          <a:ln>
            <a:noFill/>
          </a:ln>
        </p:spPr>
      </p:pic>
      <p:pic>
        <p:nvPicPr>
          <p:cNvPr id="424" name="Google Shape;496;p17" descr=""/>
          <p:cNvPicPr/>
          <p:nvPr/>
        </p:nvPicPr>
        <p:blipFill>
          <a:blip r:embed="rId2"/>
          <a:stretch/>
        </p:blipFill>
        <p:spPr>
          <a:xfrm>
            <a:off x="4040640" y="1519560"/>
            <a:ext cx="5064480" cy="250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1047600" y="253080"/>
            <a:ext cx="6996240" cy="71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IE" sz="3000" spc="-1" strike="noStrike">
                <a:solidFill>
                  <a:srgbClr val="00cef6"/>
                </a:solidFill>
                <a:latin typeface="Oswald"/>
                <a:ea typeface="Oswald"/>
              </a:rPr>
              <a:t>Description of the use of Maven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8556840" y="4826160"/>
            <a:ext cx="548280" cy="31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46EB6701-8EE5-440C-AAA5-E83059FDC657}" type="slidenum">
              <a:rPr b="0" lang="en-IE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427" name="Google Shape;503;p18" descr=""/>
          <p:cNvPicPr/>
          <p:nvPr/>
        </p:nvPicPr>
        <p:blipFill>
          <a:blip r:embed="rId1"/>
          <a:srcRect l="4808" t="5414" r="70911" b="48591"/>
          <a:stretch/>
        </p:blipFill>
        <p:spPr>
          <a:xfrm>
            <a:off x="3148560" y="1211760"/>
            <a:ext cx="5699880" cy="3037320"/>
          </a:xfrm>
          <a:prstGeom prst="rect">
            <a:avLst/>
          </a:prstGeom>
          <a:ln>
            <a:noFill/>
          </a:ln>
        </p:spPr>
      </p:pic>
      <p:sp>
        <p:nvSpPr>
          <p:cNvPr id="428" name="TextShape 3"/>
          <p:cNvSpPr txBox="1"/>
          <p:nvPr/>
        </p:nvSpPr>
        <p:spPr>
          <a:xfrm>
            <a:off x="123840" y="1375200"/>
            <a:ext cx="3220920" cy="202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3640">
              <a:lnSpc>
                <a:spcPct val="150000"/>
              </a:lnSpc>
              <a:spcBef>
                <a:spcPts val="601"/>
              </a:spcBef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Run Client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5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Run Tests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5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Dependencies/Plugins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18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HttpComponents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18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commons-logging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18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JUnit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50000"/>
              </a:lnSpc>
              <a:spcBef>
                <a:spcPts val="601"/>
              </a:spcBef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601"/>
              </a:spcBef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1073880" y="127440"/>
            <a:ext cx="6996240" cy="71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IE" sz="3000" spc="-1" strike="noStrike">
                <a:solidFill>
                  <a:srgbClr val="00cef6"/>
                </a:solidFill>
                <a:latin typeface="Oswald"/>
                <a:ea typeface="Oswald"/>
              </a:rPr>
              <a:t>Unit, Coverage and Performance Testing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8556840" y="4826160"/>
            <a:ext cx="548280" cy="31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9C529D9F-B2C0-4760-B800-72BA362C7258}" type="slidenum">
              <a:rPr b="0" lang="en-IE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431" name="TextShape 3"/>
          <p:cNvSpPr txBox="1"/>
          <p:nvPr/>
        </p:nvSpPr>
        <p:spPr>
          <a:xfrm>
            <a:off x="516960" y="843120"/>
            <a:ext cx="4030920" cy="1304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28324a"/>
              </a:buClr>
              <a:buFont typeface="Source Sans Pro"/>
              <a:buChar char="-"/>
            </a:pPr>
            <a:r>
              <a:rPr b="0" lang="en-IE" sz="18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Server Test → 93% Coverage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28324a"/>
              </a:buClr>
              <a:buFont typeface="Source Sans Pro"/>
              <a:buChar char="-"/>
            </a:pPr>
            <a:r>
              <a:rPr b="0" lang="en-IE" sz="18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Performance Testing using Locust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28324a"/>
              </a:buClr>
              <a:buFont typeface="Source Sans Pro"/>
              <a:buChar char="-"/>
            </a:pPr>
            <a:r>
              <a:rPr b="0" lang="en-IE" sz="18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Profiling silk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2" name="Google Shape;512;p19" descr=""/>
          <p:cNvPicPr/>
          <p:nvPr/>
        </p:nvPicPr>
        <p:blipFill>
          <a:blip r:embed="rId1"/>
          <a:stretch/>
        </p:blipFill>
        <p:spPr>
          <a:xfrm>
            <a:off x="4862160" y="2034000"/>
            <a:ext cx="3207960" cy="2190240"/>
          </a:xfrm>
          <a:prstGeom prst="rect">
            <a:avLst/>
          </a:prstGeom>
          <a:ln>
            <a:noFill/>
          </a:ln>
        </p:spPr>
      </p:pic>
      <p:pic>
        <p:nvPicPr>
          <p:cNvPr id="433" name="Google Shape;513;p19" descr=""/>
          <p:cNvPicPr/>
          <p:nvPr/>
        </p:nvPicPr>
        <p:blipFill>
          <a:blip r:embed="rId2"/>
          <a:stretch/>
        </p:blipFill>
        <p:spPr>
          <a:xfrm>
            <a:off x="1050480" y="2034000"/>
            <a:ext cx="2963880" cy="2190240"/>
          </a:xfrm>
          <a:prstGeom prst="rect">
            <a:avLst/>
          </a:prstGeom>
          <a:ln>
            <a:noFill/>
          </a:ln>
        </p:spPr>
      </p:pic>
      <p:pic>
        <p:nvPicPr>
          <p:cNvPr id="434" name="Google Shape;514;p19" descr=""/>
          <p:cNvPicPr/>
          <p:nvPr/>
        </p:nvPicPr>
        <p:blipFill>
          <a:blip r:embed="rId3"/>
          <a:stretch/>
        </p:blipFill>
        <p:spPr>
          <a:xfrm>
            <a:off x="5451840" y="930600"/>
            <a:ext cx="2028240" cy="91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832680" y="253080"/>
            <a:ext cx="7506720" cy="71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IE" sz="3000" spc="-1" strike="noStrike">
                <a:solidFill>
                  <a:srgbClr val="00cef6"/>
                </a:solidFill>
                <a:latin typeface="Oswald"/>
                <a:ea typeface="Oswald"/>
              </a:rPr>
              <a:t>Continuous Integration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8556840" y="4826160"/>
            <a:ext cx="548280" cy="31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7209A01B-584C-4002-8C47-5721CCC85DFF}" type="slidenum">
              <a:rPr b="0" lang="en-IE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437" name="Google Shape;521;p20" descr=""/>
          <p:cNvPicPr/>
          <p:nvPr/>
        </p:nvPicPr>
        <p:blipFill>
          <a:blip r:embed="rId1"/>
          <a:stretch/>
        </p:blipFill>
        <p:spPr>
          <a:xfrm>
            <a:off x="587160" y="1157400"/>
            <a:ext cx="1672200" cy="1658880"/>
          </a:xfrm>
          <a:prstGeom prst="rect">
            <a:avLst/>
          </a:prstGeom>
          <a:ln>
            <a:noFill/>
          </a:ln>
        </p:spPr>
      </p:pic>
      <p:pic>
        <p:nvPicPr>
          <p:cNvPr id="438" name="Google Shape;522;p20" descr=""/>
          <p:cNvPicPr/>
          <p:nvPr/>
        </p:nvPicPr>
        <p:blipFill>
          <a:blip r:embed="rId2"/>
          <a:stretch/>
        </p:blipFill>
        <p:spPr>
          <a:xfrm>
            <a:off x="3135960" y="1542960"/>
            <a:ext cx="5900040" cy="2334240"/>
          </a:xfrm>
          <a:prstGeom prst="rect">
            <a:avLst/>
          </a:prstGeom>
          <a:ln>
            <a:noFill/>
          </a:ln>
        </p:spPr>
      </p:pic>
      <p:pic>
        <p:nvPicPr>
          <p:cNvPr id="439" name="Google Shape;523;p20" descr=""/>
          <p:cNvPicPr/>
          <p:nvPr/>
        </p:nvPicPr>
        <p:blipFill>
          <a:blip r:embed="rId3"/>
          <a:srcRect l="5862" t="0" r="0" b="0"/>
          <a:stretch/>
        </p:blipFill>
        <p:spPr>
          <a:xfrm>
            <a:off x="308880" y="3004920"/>
            <a:ext cx="2557440" cy="87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1047600" y="253080"/>
            <a:ext cx="6996240" cy="71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IE" sz="3000" spc="-1" strike="noStrike">
                <a:solidFill>
                  <a:srgbClr val="00cef6"/>
                </a:solidFill>
                <a:latin typeface="Oswald"/>
                <a:ea typeface="Oswald"/>
              </a:rPr>
              <a:t>Use of Doxygen and SLF4j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1073880" y="1167840"/>
            <a:ext cx="6996240" cy="1921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Doxygen is an automated multi-language doc generator.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It allows to export docs to PDF, LaTeX or HTML.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8324a"/>
              </a:buClr>
              <a:buFont typeface="Source Sans Pro"/>
              <a:buChar char="◉"/>
            </a:pPr>
            <a:r>
              <a:rPr b="0" lang="en-IE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Simple Logging Facade for Java (SLF4J) serves as a simple facade or abstraction for various logging frameworks such as Log4j, which we have used.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TextShape 3"/>
          <p:cNvSpPr txBox="1"/>
          <p:nvPr/>
        </p:nvSpPr>
        <p:spPr>
          <a:xfrm>
            <a:off x="8556840" y="4826160"/>
            <a:ext cx="548280" cy="31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845F65C3-8EB8-4A74-A239-ACC8DAC9E3F5}" type="slidenum">
              <a:rPr b="0" lang="en-IE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443" name="Google Shape;531;p21" descr=""/>
          <p:cNvPicPr/>
          <p:nvPr/>
        </p:nvPicPr>
        <p:blipFill>
          <a:blip r:embed="rId1"/>
          <a:stretch/>
        </p:blipFill>
        <p:spPr>
          <a:xfrm>
            <a:off x="6206040" y="3288960"/>
            <a:ext cx="1236600" cy="1236600"/>
          </a:xfrm>
          <a:prstGeom prst="rect">
            <a:avLst/>
          </a:prstGeom>
          <a:ln>
            <a:noFill/>
          </a:ln>
        </p:spPr>
      </p:pic>
      <p:pic>
        <p:nvPicPr>
          <p:cNvPr id="444" name="Google Shape;532;p21" descr=""/>
          <p:cNvPicPr/>
          <p:nvPr/>
        </p:nvPicPr>
        <p:blipFill>
          <a:blip r:embed="rId2"/>
          <a:stretch/>
        </p:blipFill>
        <p:spPr>
          <a:xfrm>
            <a:off x="717480" y="3200040"/>
            <a:ext cx="3683160" cy="141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LibreOffice/6.2.3.2$Linux_X86_64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en-IE</dc:language>
  <cp:lastModifiedBy/>
  <dcterms:modified xsi:type="dcterms:W3CDTF">2019-05-23T18:53:31Z</dcterms:modified>
  <cp:revision>1</cp:revision>
  <dc:subject/>
  <dc:title/>
</cp:coreProperties>
</file>