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9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uthi reddy" userId="6b547ed35eecdf06" providerId="LiveId" clId="{2CE3E31B-58A1-407B-B413-EBF24957AE77}"/>
    <pc:docChg chg="undo custSel modSld">
      <pc:chgData name="sruthi reddy" userId="6b547ed35eecdf06" providerId="LiveId" clId="{2CE3E31B-58A1-407B-B413-EBF24957AE77}" dt="2023-05-13T10:40:48.969" v="57" actId="14100"/>
      <pc:docMkLst>
        <pc:docMk/>
      </pc:docMkLst>
      <pc:sldChg chg="addSp modSp mod">
        <pc:chgData name="sruthi reddy" userId="6b547ed35eecdf06" providerId="LiveId" clId="{2CE3E31B-58A1-407B-B413-EBF24957AE77}" dt="2023-05-13T10:32:51.879" v="22" actId="167"/>
        <pc:sldMkLst>
          <pc:docMk/>
          <pc:sldMk cId="2315174709" sldId="256"/>
        </pc:sldMkLst>
        <pc:picChg chg="add mod ord">
          <ac:chgData name="sruthi reddy" userId="6b547ed35eecdf06" providerId="LiveId" clId="{2CE3E31B-58A1-407B-B413-EBF24957AE77}" dt="2023-05-13T10:32:51.879" v="22" actId="167"/>
          <ac:picMkLst>
            <pc:docMk/>
            <pc:sldMk cId="2315174709" sldId="256"/>
            <ac:picMk id="6" creationId="{3340CF10-A930-293E-4B63-7947BAB9F4DB}"/>
          </ac:picMkLst>
        </pc:picChg>
      </pc:sldChg>
      <pc:sldChg chg="addSp modSp mod">
        <pc:chgData name="sruthi reddy" userId="6b547ed35eecdf06" providerId="LiveId" clId="{2CE3E31B-58A1-407B-B413-EBF24957AE77}" dt="2023-05-13T10:33:12.847" v="24" actId="167"/>
        <pc:sldMkLst>
          <pc:docMk/>
          <pc:sldMk cId="63926844" sldId="257"/>
        </pc:sldMkLst>
        <pc:picChg chg="add mod ord">
          <ac:chgData name="sruthi reddy" userId="6b547ed35eecdf06" providerId="LiveId" clId="{2CE3E31B-58A1-407B-B413-EBF24957AE77}" dt="2023-05-13T10:33:12.847" v="24" actId="167"/>
          <ac:picMkLst>
            <pc:docMk/>
            <pc:sldMk cId="63926844" sldId="257"/>
            <ac:picMk id="5" creationId="{32CA2764-8574-4176-0417-A045CBAC3A12}"/>
          </ac:picMkLst>
        </pc:picChg>
      </pc:sldChg>
      <pc:sldChg chg="addSp modSp mod">
        <pc:chgData name="sruthi reddy" userId="6b547ed35eecdf06" providerId="LiveId" clId="{2CE3E31B-58A1-407B-B413-EBF24957AE77}" dt="2023-05-13T10:33:32.610" v="26" actId="167"/>
        <pc:sldMkLst>
          <pc:docMk/>
          <pc:sldMk cId="156187768" sldId="258"/>
        </pc:sldMkLst>
        <pc:picChg chg="add mod ord">
          <ac:chgData name="sruthi reddy" userId="6b547ed35eecdf06" providerId="LiveId" clId="{2CE3E31B-58A1-407B-B413-EBF24957AE77}" dt="2023-05-13T10:33:32.610" v="26" actId="167"/>
          <ac:picMkLst>
            <pc:docMk/>
            <pc:sldMk cId="156187768" sldId="258"/>
            <ac:picMk id="5" creationId="{C64B5671-44C2-D010-8563-048E213C70B0}"/>
          </ac:picMkLst>
        </pc:picChg>
      </pc:sldChg>
      <pc:sldChg chg="addSp modSp mod">
        <pc:chgData name="sruthi reddy" userId="6b547ed35eecdf06" providerId="LiveId" clId="{2CE3E31B-58A1-407B-B413-EBF24957AE77}" dt="2023-05-13T10:33:50.726" v="28" actId="167"/>
        <pc:sldMkLst>
          <pc:docMk/>
          <pc:sldMk cId="1720093613" sldId="260"/>
        </pc:sldMkLst>
        <pc:picChg chg="add mod ord">
          <ac:chgData name="sruthi reddy" userId="6b547ed35eecdf06" providerId="LiveId" clId="{2CE3E31B-58A1-407B-B413-EBF24957AE77}" dt="2023-05-13T10:33:50.726" v="28" actId="167"/>
          <ac:picMkLst>
            <pc:docMk/>
            <pc:sldMk cId="1720093613" sldId="260"/>
            <ac:picMk id="5" creationId="{CD9A5C01-02B0-B082-D58B-3BF495AB43DD}"/>
          </ac:picMkLst>
        </pc:picChg>
      </pc:sldChg>
      <pc:sldChg chg="addSp modSp mod">
        <pc:chgData name="sruthi reddy" userId="6b547ed35eecdf06" providerId="LiveId" clId="{2CE3E31B-58A1-407B-B413-EBF24957AE77}" dt="2023-05-13T10:34:24.911" v="30" actId="167"/>
        <pc:sldMkLst>
          <pc:docMk/>
          <pc:sldMk cId="113978324" sldId="261"/>
        </pc:sldMkLst>
        <pc:picChg chg="add mod ord">
          <ac:chgData name="sruthi reddy" userId="6b547ed35eecdf06" providerId="LiveId" clId="{2CE3E31B-58A1-407B-B413-EBF24957AE77}" dt="2023-05-13T10:34:24.911" v="30" actId="167"/>
          <ac:picMkLst>
            <pc:docMk/>
            <pc:sldMk cId="113978324" sldId="261"/>
            <ac:picMk id="6" creationId="{4494036C-CC5C-1918-21E4-287765E980DA}"/>
          </ac:picMkLst>
        </pc:picChg>
      </pc:sldChg>
      <pc:sldChg chg="addSp modSp mod">
        <pc:chgData name="sruthi reddy" userId="6b547ed35eecdf06" providerId="LiveId" clId="{2CE3E31B-58A1-407B-B413-EBF24957AE77}" dt="2023-05-13T10:34:42.988" v="32" actId="167"/>
        <pc:sldMkLst>
          <pc:docMk/>
          <pc:sldMk cId="3348714298" sldId="262"/>
        </pc:sldMkLst>
        <pc:picChg chg="add mod ord">
          <ac:chgData name="sruthi reddy" userId="6b547ed35eecdf06" providerId="LiveId" clId="{2CE3E31B-58A1-407B-B413-EBF24957AE77}" dt="2023-05-13T10:34:42.988" v="32" actId="167"/>
          <ac:picMkLst>
            <pc:docMk/>
            <pc:sldMk cId="3348714298" sldId="262"/>
            <ac:picMk id="5" creationId="{191B09C5-EB28-4076-9B7D-DCF3FEFB62EF}"/>
          </ac:picMkLst>
        </pc:picChg>
      </pc:sldChg>
      <pc:sldChg chg="addSp modSp mod">
        <pc:chgData name="sruthi reddy" userId="6b547ed35eecdf06" providerId="LiveId" clId="{2CE3E31B-58A1-407B-B413-EBF24957AE77}" dt="2023-05-13T10:34:58.735" v="34" actId="167"/>
        <pc:sldMkLst>
          <pc:docMk/>
          <pc:sldMk cId="4048827793" sldId="263"/>
        </pc:sldMkLst>
        <pc:picChg chg="add mod ord">
          <ac:chgData name="sruthi reddy" userId="6b547ed35eecdf06" providerId="LiveId" clId="{2CE3E31B-58A1-407B-B413-EBF24957AE77}" dt="2023-05-13T10:34:58.735" v="34" actId="167"/>
          <ac:picMkLst>
            <pc:docMk/>
            <pc:sldMk cId="4048827793" sldId="263"/>
            <ac:picMk id="5" creationId="{735F9076-5571-FD3C-ADD5-D64A5F93CE67}"/>
          </ac:picMkLst>
        </pc:picChg>
      </pc:sldChg>
      <pc:sldChg chg="addSp modSp mod">
        <pc:chgData name="sruthi reddy" userId="6b547ed35eecdf06" providerId="LiveId" clId="{2CE3E31B-58A1-407B-B413-EBF24957AE77}" dt="2023-05-13T10:35:36.985" v="38" actId="167"/>
        <pc:sldMkLst>
          <pc:docMk/>
          <pc:sldMk cId="35084081" sldId="264"/>
        </pc:sldMkLst>
        <pc:picChg chg="add mod ord">
          <ac:chgData name="sruthi reddy" userId="6b547ed35eecdf06" providerId="LiveId" clId="{2CE3E31B-58A1-407B-B413-EBF24957AE77}" dt="2023-05-13T10:35:36.985" v="38" actId="167"/>
          <ac:picMkLst>
            <pc:docMk/>
            <pc:sldMk cId="35084081" sldId="264"/>
            <ac:picMk id="6" creationId="{15811D21-A499-0217-AF41-483AFE355A63}"/>
          </ac:picMkLst>
        </pc:picChg>
      </pc:sldChg>
      <pc:sldChg chg="addSp modSp mod">
        <pc:chgData name="sruthi reddy" userId="6b547ed35eecdf06" providerId="LiveId" clId="{2CE3E31B-58A1-407B-B413-EBF24957AE77}" dt="2023-05-13T10:35:16.060" v="36" actId="167"/>
        <pc:sldMkLst>
          <pc:docMk/>
          <pc:sldMk cId="1139069155" sldId="265"/>
        </pc:sldMkLst>
        <pc:picChg chg="add mod ord">
          <ac:chgData name="sruthi reddy" userId="6b547ed35eecdf06" providerId="LiveId" clId="{2CE3E31B-58A1-407B-B413-EBF24957AE77}" dt="2023-05-13T10:35:16.060" v="36" actId="167"/>
          <ac:picMkLst>
            <pc:docMk/>
            <pc:sldMk cId="1139069155" sldId="265"/>
            <ac:picMk id="5" creationId="{E1E96F40-F552-BA7D-5812-0EE44AF9C4B2}"/>
          </ac:picMkLst>
        </pc:picChg>
      </pc:sldChg>
      <pc:sldChg chg="addSp delSp modSp mod">
        <pc:chgData name="sruthi reddy" userId="6b547ed35eecdf06" providerId="LiveId" clId="{2CE3E31B-58A1-407B-B413-EBF24957AE77}" dt="2023-05-13T10:16:03.823" v="18" actId="1076"/>
        <pc:sldMkLst>
          <pc:docMk/>
          <pc:sldMk cId="1499627333" sldId="266"/>
        </pc:sldMkLst>
        <pc:spChg chg="mod">
          <ac:chgData name="sruthi reddy" userId="6b547ed35eecdf06" providerId="LiveId" clId="{2CE3E31B-58A1-407B-B413-EBF24957AE77}" dt="2023-05-13T10:16:00.514" v="17" actId="20577"/>
          <ac:spMkLst>
            <pc:docMk/>
            <pc:sldMk cId="1499627333" sldId="266"/>
            <ac:spMk id="2" creationId="{3D864D91-F028-ED83-BBB3-4B3D91BE6D06}"/>
          </ac:spMkLst>
        </pc:spChg>
        <pc:spChg chg="del mod">
          <ac:chgData name="sruthi reddy" userId="6b547ed35eecdf06" providerId="LiveId" clId="{2CE3E31B-58A1-407B-B413-EBF24957AE77}" dt="2023-05-13T10:15:29.737" v="2" actId="22"/>
          <ac:spMkLst>
            <pc:docMk/>
            <pc:sldMk cId="1499627333" sldId="266"/>
            <ac:spMk id="3" creationId="{56F75D15-9B6C-92AF-4137-C7787C212C8F}"/>
          </ac:spMkLst>
        </pc:spChg>
        <pc:picChg chg="add mod ord">
          <ac:chgData name="sruthi reddy" userId="6b547ed35eecdf06" providerId="LiveId" clId="{2CE3E31B-58A1-407B-B413-EBF24957AE77}" dt="2023-05-13T10:16:03.823" v="18" actId="1076"/>
          <ac:picMkLst>
            <pc:docMk/>
            <pc:sldMk cId="1499627333" sldId="266"/>
            <ac:picMk id="5" creationId="{9C006209-7759-7F1C-EEE9-371E26EF8AA3}"/>
          </ac:picMkLst>
        </pc:picChg>
      </pc:sldChg>
      <pc:sldChg chg="addSp delSp modSp mod">
        <pc:chgData name="sruthi reddy" userId="6b547ed35eecdf06" providerId="LiveId" clId="{2CE3E31B-58A1-407B-B413-EBF24957AE77}" dt="2023-05-13T10:40:48.969" v="57" actId="14100"/>
        <pc:sldMkLst>
          <pc:docMk/>
          <pc:sldMk cId="2961180608" sldId="267"/>
        </pc:sldMkLst>
        <pc:picChg chg="del">
          <ac:chgData name="sruthi reddy" userId="6b547ed35eecdf06" providerId="LiveId" clId="{2CE3E31B-58A1-407B-B413-EBF24957AE77}" dt="2023-05-13T10:37:46.656" v="46" actId="478"/>
          <ac:picMkLst>
            <pc:docMk/>
            <pc:sldMk cId="2961180608" sldId="267"/>
            <ac:picMk id="3" creationId="{D73B4ADE-98D6-39B2-0299-E64E390A8BF1}"/>
          </ac:picMkLst>
        </pc:picChg>
        <pc:picChg chg="add del">
          <ac:chgData name="sruthi reddy" userId="6b547ed35eecdf06" providerId="LiveId" clId="{2CE3E31B-58A1-407B-B413-EBF24957AE77}" dt="2023-05-13T10:39:09.732" v="48" actId="22"/>
          <ac:picMkLst>
            <pc:docMk/>
            <pc:sldMk cId="2961180608" sldId="267"/>
            <ac:picMk id="4" creationId="{159A9C4B-3FB0-5D41-15C2-1132E3DA861A}"/>
          </ac:picMkLst>
        </pc:picChg>
        <pc:picChg chg="add mod">
          <ac:chgData name="sruthi reddy" userId="6b547ed35eecdf06" providerId="LiveId" clId="{2CE3E31B-58A1-407B-B413-EBF24957AE77}" dt="2023-05-13T10:40:48.969" v="57" actId="14100"/>
          <ac:picMkLst>
            <pc:docMk/>
            <pc:sldMk cId="2961180608" sldId="267"/>
            <ac:picMk id="6" creationId="{6FE5929B-5816-AC59-AE0F-DFFE876EA493}"/>
          </ac:picMkLst>
        </pc:picChg>
      </pc:sldChg>
      <pc:sldChg chg="addSp modSp mod">
        <pc:chgData name="sruthi reddy" userId="6b547ed35eecdf06" providerId="LiveId" clId="{2CE3E31B-58A1-407B-B413-EBF24957AE77}" dt="2023-05-13T10:35:50.463" v="40" actId="167"/>
        <pc:sldMkLst>
          <pc:docMk/>
          <pc:sldMk cId="1680403031" sldId="268"/>
        </pc:sldMkLst>
        <pc:picChg chg="add mod ord">
          <ac:chgData name="sruthi reddy" userId="6b547ed35eecdf06" providerId="LiveId" clId="{2CE3E31B-58A1-407B-B413-EBF24957AE77}" dt="2023-05-13T10:35:50.463" v="40" actId="167"/>
          <ac:picMkLst>
            <pc:docMk/>
            <pc:sldMk cId="1680403031" sldId="268"/>
            <ac:picMk id="4" creationId="{360AA2B6-AA2F-0BBD-2718-7DEAD55B4A94}"/>
          </ac:picMkLst>
        </pc:picChg>
      </pc:sldChg>
      <pc:sldChg chg="addSp modSp mod">
        <pc:chgData name="sruthi reddy" userId="6b547ed35eecdf06" providerId="LiveId" clId="{2CE3E31B-58A1-407B-B413-EBF24957AE77}" dt="2023-05-13T10:36:39.414" v="43"/>
        <pc:sldMkLst>
          <pc:docMk/>
          <pc:sldMk cId="1472576188" sldId="269"/>
        </pc:sldMkLst>
        <pc:picChg chg="add mod ord">
          <ac:chgData name="sruthi reddy" userId="6b547ed35eecdf06" providerId="LiveId" clId="{2CE3E31B-58A1-407B-B413-EBF24957AE77}" dt="2023-05-13T10:36:39.414" v="43"/>
          <ac:picMkLst>
            <pc:docMk/>
            <pc:sldMk cId="1472576188" sldId="269"/>
            <ac:picMk id="4" creationId="{6F9F8005-A272-2F1B-B19B-A04AA9D09CB0}"/>
          </ac:picMkLst>
        </pc:picChg>
      </pc:sldChg>
      <pc:sldChg chg="addSp modSp mod">
        <pc:chgData name="sruthi reddy" userId="6b547ed35eecdf06" providerId="LiveId" clId="{2CE3E31B-58A1-407B-B413-EBF24957AE77}" dt="2023-05-13T10:37:10.839" v="45" actId="167"/>
        <pc:sldMkLst>
          <pc:docMk/>
          <pc:sldMk cId="3545472860" sldId="270"/>
        </pc:sldMkLst>
        <pc:picChg chg="add mod ord">
          <ac:chgData name="sruthi reddy" userId="6b547ed35eecdf06" providerId="LiveId" clId="{2CE3E31B-58A1-407B-B413-EBF24957AE77}" dt="2023-05-13T10:37:10.839" v="45" actId="167"/>
          <ac:picMkLst>
            <pc:docMk/>
            <pc:sldMk cId="3545472860" sldId="270"/>
            <ac:picMk id="5" creationId="{35ABC1DA-43B8-4981-B09D-688F58D458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4DC3-B89F-0ED8-7C8F-2200F3EC4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19D4E-CE54-B231-1404-83C7C398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2FCB7-7FCE-3B87-C132-7F060E4A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6179-1F8A-4A4C-998A-F78991C50BA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5E36-813B-D82A-AE4C-02D0485B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DEBA4-71C1-F420-1B2A-2BDCABA2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0FAD-6FC0-481A-A467-B2CC12A08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91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14FC-81EA-D2CF-CFBE-DAE99B9B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1B143-3B77-3B2F-1A91-6B6F5F8F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3751-E33D-585C-AD8E-BFF3FF98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6179-1F8A-4A4C-998A-F78991C50BA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600B5-FBCD-75C1-1AD4-0B6C4206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5B2A-46FD-FB51-C51F-DF5D690C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0FAD-6FC0-481A-A467-B2CC12A08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8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F33D0-4828-DEAC-084F-204791FA0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38F73-9164-28A0-2BC5-68E00A3A7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378DD-97B3-F244-F6C6-AE0E0910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6179-1F8A-4A4C-998A-F78991C50BA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A0192-2CEB-15A9-7F05-F52F67D5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EC48-8C80-0017-AC53-11980DB1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0FAD-6FC0-481A-A467-B2CC12A08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20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CB6C-8328-F10B-A10F-E9377018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6712-F26D-A4A1-ED51-52CBF48F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64641-BB7C-CA7A-21DE-C2F5DEAC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6179-1F8A-4A4C-998A-F78991C50BA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2BB4-B4DA-ED9F-91EF-4ED959BA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C15EF-7966-0EC3-7AC3-17D9004E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0FAD-6FC0-481A-A467-B2CC12A08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4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2C1F-CFB1-B22E-0736-907F38C7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D1680-F825-1AFD-8DD4-D2B86945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CA724-B927-1FE2-DF7B-276CB59C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6179-1F8A-4A4C-998A-F78991C50BA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B4F0F-E25C-75D2-F6B2-6C77E423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8EF51-56A5-72E7-B085-3CA91CB1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0FAD-6FC0-481A-A467-B2CC12A08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452D-894D-11F4-7CEE-A9F42F1F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955A-F751-C839-4DDB-50A1B3B65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FBBA8-9497-55A0-4B15-0819428A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EF124-C7D3-5E3D-B431-FF91FEA3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6179-1F8A-4A4C-998A-F78991C50BA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52EAC-015D-932E-9AB1-CB7A97B1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89D73-28D2-2377-F46E-3C630699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0FAD-6FC0-481A-A467-B2CC12A08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12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4C7F-35C9-DA1E-2C1B-162A1A40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F48E8-B85D-F06C-98C0-EEAC7AABD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3384C-8579-9991-F5A3-25443B05F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8F13E-DA0A-8674-56B6-9D849C542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80CBC-CBFF-D7B8-CB83-23AE5E350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6FF3B-04E8-7F77-13C8-83D0A2F7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6179-1F8A-4A4C-998A-F78991C50BA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96E69-569D-485C-928A-52C76D60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76154-31B4-624A-D27B-66230C55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0FAD-6FC0-481A-A467-B2CC12A08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68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DF29-2758-1345-99E3-CC380AF6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818B1-4BB8-D203-11B7-D876B07E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6179-1F8A-4A4C-998A-F78991C50BA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8E93C-6A74-55A6-7164-7D9C3597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766A5-A8D5-D755-51CB-8370D287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0FAD-6FC0-481A-A467-B2CC12A08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86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A677C-F51C-4C3C-A4EC-9CB25C89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6179-1F8A-4A4C-998A-F78991C50BA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9E664-5AB7-8B69-7A08-B159BBC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10D3B-2E46-A2AF-643A-98896102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0FAD-6FC0-481A-A467-B2CC12A08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67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309C-C39D-1003-0B5B-3B7479E9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517A-ED8B-3BFE-E21C-4C2ED8140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338E5-817F-970E-B46D-19CD2B5D2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D3F56-792E-8F3C-BA96-094BB55B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6179-1F8A-4A4C-998A-F78991C50BA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411E3-1DBB-DFB8-D3D8-4B8721E4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A67DE-1B5F-58AC-EA85-7F3A2464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0FAD-6FC0-481A-A467-B2CC12A08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82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91C7-CB16-9222-999F-9B2957AF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0481A-E183-8171-5183-5EC736352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D4D77-E322-9A42-E539-A8A7B15A7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67154-1736-FE31-708F-D5C03C5E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6179-1F8A-4A4C-998A-F78991C50BA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658EC-AD4A-2EB2-0704-A4E91926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B3114-C9EB-95B9-BBBD-F5EE1299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0FAD-6FC0-481A-A467-B2CC12A08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69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4C448-FDEA-829E-DF68-9998A307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D3681-90C4-6C6C-D1BE-3F0F18AE0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3DDD-9D85-B4DB-41F7-35CE7886C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6179-1F8A-4A4C-998A-F78991C50BA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77A9C-6381-9ED3-E315-4CB4936B7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A45C9-DC96-65FE-3A46-E597DE447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70FAD-6FC0-481A-A467-B2CC12A08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7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40CF10-A930-293E-4B63-7947BAB9F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" y="0"/>
            <a:ext cx="12187938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1EB4F0C-D3C6-A258-DD80-B5E9EA39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247" y="1004057"/>
            <a:ext cx="10515600" cy="1325563"/>
          </a:xfrm>
        </p:spPr>
        <p:txBody>
          <a:bodyPr/>
          <a:lstStyle/>
          <a:p>
            <a:r>
              <a:rPr lang="en-IN" dirty="0"/>
              <a:t>  </a:t>
            </a:r>
            <a:r>
              <a:rPr lang="en-IN" dirty="0">
                <a:latin typeface="Arial Black" panose="020B0A04020102020204" pitchFamily="34" charset="0"/>
              </a:rPr>
              <a:t>SCHOOL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88754-866E-9FD0-78AA-003A4A8E4771}"/>
              </a:ext>
            </a:extLst>
          </p:cNvPr>
          <p:cNvSpPr txBox="1"/>
          <p:nvPr/>
        </p:nvSpPr>
        <p:spPr>
          <a:xfrm>
            <a:off x="8184777" y="3899647"/>
            <a:ext cx="3110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SemiBold SemiConden" panose="020B0502040204020203" pitchFamily="34" charset="0"/>
              </a:rPr>
              <a:t>B.Sruthi reddy 21BTRCD029</a:t>
            </a:r>
          </a:p>
          <a:p>
            <a:r>
              <a:rPr lang="en-IN" dirty="0">
                <a:latin typeface="Bahnschrift SemiBold SemiConden" panose="020B0502040204020203" pitchFamily="34" charset="0"/>
              </a:rPr>
              <a:t>K . Sonith 21BTRCD015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931DA-B234-4C7C-B3BA-4A319F70034A}"/>
              </a:ext>
            </a:extLst>
          </p:cNvPr>
          <p:cNvSpPr txBox="1"/>
          <p:nvPr/>
        </p:nvSpPr>
        <p:spPr>
          <a:xfrm>
            <a:off x="3254189" y="1900519"/>
            <a:ext cx="582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RDBMS Project /Activity-based learning</a:t>
            </a:r>
          </a:p>
        </p:txBody>
      </p:sp>
    </p:spTree>
    <p:extLst>
      <p:ext uri="{BB962C8B-B14F-4D97-AF65-F5344CB8AC3E}">
        <p14:creationId xmlns:p14="http://schemas.microsoft.com/office/powerpoint/2010/main" val="231517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811D21-A499-0217-AF41-483AFE355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" y="0"/>
            <a:ext cx="1218793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AAE01-801D-5A30-BD80-8FAC7F72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6" y="-125505"/>
            <a:ext cx="10923494" cy="1317811"/>
          </a:xfrm>
        </p:spPr>
        <p:txBody>
          <a:bodyPr/>
          <a:lstStyle/>
          <a:p>
            <a:r>
              <a:rPr lang="en-US" dirty="0"/>
              <a:t>SQL CODE 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4A1216-6D72-BE52-261F-F143D71D316A}"/>
              </a:ext>
            </a:extLst>
          </p:cNvPr>
          <p:cNvSpPr txBox="1"/>
          <p:nvPr/>
        </p:nvSpPr>
        <p:spPr>
          <a:xfrm>
            <a:off x="672353" y="1559859"/>
            <a:ext cx="5423647" cy="493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2A5B9-BECB-B54D-753A-82575153E18C}"/>
              </a:ext>
            </a:extLst>
          </p:cNvPr>
          <p:cNvSpPr txBox="1"/>
          <p:nvPr/>
        </p:nvSpPr>
        <p:spPr>
          <a:xfrm>
            <a:off x="430306" y="744718"/>
            <a:ext cx="81292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Create table parent</a:t>
            </a:r>
            <a:r>
              <a:rPr lang="en-IN" dirty="0"/>
              <a:t>(</a:t>
            </a:r>
          </a:p>
          <a:p>
            <a:r>
              <a:rPr lang="en-IN" dirty="0"/>
              <a:t>Name varchar(50),</a:t>
            </a:r>
          </a:p>
          <a:p>
            <a:r>
              <a:rPr lang="en-IN" dirty="0"/>
              <a:t>Sur_name varchar(50) ,</a:t>
            </a:r>
          </a:p>
          <a:p>
            <a:r>
              <a:rPr lang="en-IN" dirty="0"/>
              <a:t>-- foreign key(Sur_name) references student(Sur_name),</a:t>
            </a:r>
          </a:p>
          <a:p>
            <a:r>
              <a:rPr lang="en-IN" dirty="0"/>
              <a:t>relation varchar(40),</a:t>
            </a:r>
          </a:p>
          <a:p>
            <a:r>
              <a:rPr lang="en-IN" dirty="0"/>
              <a:t>Email varchar(50),</a:t>
            </a:r>
          </a:p>
          <a:p>
            <a:r>
              <a:rPr lang="en-IN" dirty="0"/>
              <a:t>Contact_no varchar(60) primary key ,</a:t>
            </a:r>
          </a:p>
          <a:p>
            <a:r>
              <a:rPr lang="en-IN" dirty="0"/>
              <a:t>Address varchar(50) </a:t>
            </a:r>
            <a:r>
              <a:rPr lang="en-IN" b="1" dirty="0"/>
              <a:t>);</a:t>
            </a:r>
          </a:p>
          <a:p>
            <a:r>
              <a:rPr lang="en-US" b="1" dirty="0"/>
              <a:t>create table attendence(</a:t>
            </a:r>
          </a:p>
          <a:p>
            <a:r>
              <a:rPr lang="en-US" dirty="0"/>
              <a:t>Student_id int,</a:t>
            </a:r>
          </a:p>
          <a:p>
            <a:r>
              <a:rPr lang="en-US" dirty="0"/>
              <a:t>foreign key(Student_id) references student(Student_id),</a:t>
            </a:r>
          </a:p>
          <a:p>
            <a:r>
              <a:rPr lang="en-US" dirty="0"/>
              <a:t>Course_id varchar(50),</a:t>
            </a:r>
          </a:p>
          <a:p>
            <a:r>
              <a:rPr lang="en-US" dirty="0"/>
              <a:t>foreign key(Course_id) references Course(Course_id),</a:t>
            </a:r>
          </a:p>
          <a:p>
            <a:r>
              <a:rPr lang="en-US" dirty="0"/>
              <a:t>Attendence_status varchar(50)</a:t>
            </a:r>
            <a:r>
              <a:rPr lang="en-US" b="1" dirty="0"/>
              <a:t>);</a:t>
            </a:r>
          </a:p>
          <a:p>
            <a:r>
              <a:rPr lang="en-US" b="1" dirty="0"/>
              <a:t>create table grade(</a:t>
            </a:r>
          </a:p>
          <a:p>
            <a:r>
              <a:rPr lang="en-US" dirty="0"/>
              <a:t>Student_id int ,</a:t>
            </a:r>
          </a:p>
          <a:p>
            <a:r>
              <a:rPr lang="en-US" dirty="0"/>
              <a:t>Course_id varchar(60),</a:t>
            </a:r>
          </a:p>
          <a:p>
            <a:r>
              <a:rPr lang="en-US" dirty="0"/>
              <a:t>foreign key(Student_id) references student(Student_id),</a:t>
            </a:r>
          </a:p>
          <a:p>
            <a:r>
              <a:rPr lang="en-US" dirty="0"/>
              <a:t>foreign key(Course_id) references Course(Course_id),</a:t>
            </a:r>
          </a:p>
          <a:p>
            <a:r>
              <a:rPr lang="en-US" dirty="0"/>
              <a:t>Score varchar(50),</a:t>
            </a:r>
          </a:p>
          <a:p>
            <a:r>
              <a:rPr lang="en-US" dirty="0"/>
              <a:t>Date_of_entered date</a:t>
            </a:r>
            <a:r>
              <a:rPr lang="en-US" b="1" dirty="0"/>
              <a:t>);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08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AA2B6-AA2F-0BBD-2718-7DEAD55B4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" y="0"/>
            <a:ext cx="1218793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824E18-71FB-1F3A-F4D2-BD1385C7F77A}"/>
              </a:ext>
            </a:extLst>
          </p:cNvPr>
          <p:cNvSpPr txBox="1"/>
          <p:nvPr/>
        </p:nvSpPr>
        <p:spPr>
          <a:xfrm>
            <a:off x="348791" y="291614"/>
            <a:ext cx="1268847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insert into student</a:t>
            </a:r>
            <a:r>
              <a:rPr lang="en-IN" dirty="0"/>
              <a:t>(student_id,Sur_name ,Last_name ,DOB ,Gender ,Age,Admission_date)</a:t>
            </a:r>
          </a:p>
          <a:p>
            <a:r>
              <a:rPr lang="en-IN" b="1" dirty="0"/>
              <a:t>Values</a:t>
            </a:r>
          </a:p>
          <a:p>
            <a:r>
              <a:rPr lang="en-IN" dirty="0"/>
              <a:t>(1,"peruga","durjay","2003-05-01","m",19,"2022-03-02"),</a:t>
            </a:r>
          </a:p>
          <a:p>
            <a:r>
              <a:rPr lang="en-IN" dirty="0"/>
              <a:t>(2,"hali","sonith","2002-04-23","m",20,"2022-04-09"),</a:t>
            </a:r>
          </a:p>
          <a:p>
            <a:r>
              <a:rPr lang="en-IN" dirty="0"/>
              <a:t>(3,"basireddy","shruhy","2002-08-25","f",20,"2022-08-06");</a:t>
            </a:r>
          </a:p>
          <a:p>
            <a:r>
              <a:rPr lang="en-IN" b="1" dirty="0"/>
              <a:t>insert into course</a:t>
            </a:r>
            <a:r>
              <a:rPr lang="en-IN" dirty="0"/>
              <a:t>(Course_id ,course_name,student_id,Credits ,Course_fees ,Assignments)</a:t>
            </a:r>
          </a:p>
          <a:p>
            <a:r>
              <a:rPr lang="en-IN" b="1" dirty="0"/>
              <a:t>Values</a:t>
            </a:r>
          </a:p>
          <a:p>
            <a:r>
              <a:rPr lang="en-IN" dirty="0"/>
              <a:t>(121,"java",2,3,2000,3),</a:t>
            </a:r>
          </a:p>
          <a:p>
            <a:r>
              <a:rPr lang="en-IN" dirty="0"/>
              <a:t>(221,"python",3,4,4000,2),</a:t>
            </a:r>
          </a:p>
          <a:p>
            <a:r>
              <a:rPr lang="en-IN" dirty="0"/>
              <a:t>(331,"java",1,3,3500,1);</a:t>
            </a:r>
          </a:p>
          <a:p>
            <a:r>
              <a:rPr lang="en-IN" b="1" dirty="0"/>
              <a:t>insert into parent</a:t>
            </a:r>
            <a:r>
              <a:rPr lang="en-IN" dirty="0"/>
              <a:t>(Name ,Sur_name,relation,Email ,Contact_no ,Address)</a:t>
            </a:r>
          </a:p>
          <a:p>
            <a:r>
              <a:rPr lang="en-IN" b="1" dirty="0"/>
              <a:t>Values</a:t>
            </a:r>
          </a:p>
          <a:p>
            <a:r>
              <a:rPr lang="en-IN" dirty="0"/>
              <a:t>("babu","peruga","dad","babu@gmail.com",3546464676,"ramanager"),</a:t>
            </a:r>
          </a:p>
          <a:p>
            <a:r>
              <a:rPr lang="en-IN" dirty="0"/>
              <a:t>("ramu","basireddy","uncle","ramu@gmail.com",8794567890,"hayathnager"),</a:t>
            </a:r>
          </a:p>
          <a:p>
            <a:r>
              <a:rPr lang="en-IN" dirty="0"/>
              <a:t>("gapu","hali","bro","gapuu@gmail.com",9088465789,"gandhinager");</a:t>
            </a:r>
          </a:p>
          <a:p>
            <a:r>
              <a:rPr lang="en-IN" b="1" dirty="0"/>
              <a:t>insert into attendence</a:t>
            </a:r>
            <a:r>
              <a:rPr lang="en-IN" dirty="0"/>
              <a:t>(Student_id,Course_id,Attendence_status)</a:t>
            </a:r>
          </a:p>
          <a:p>
            <a:r>
              <a:rPr lang="en-IN" b="1" dirty="0"/>
              <a:t>Value</a:t>
            </a:r>
            <a:r>
              <a:rPr lang="en-IN" dirty="0"/>
              <a:t>s</a:t>
            </a:r>
          </a:p>
          <a:p>
            <a:r>
              <a:rPr lang="en-IN" dirty="0"/>
              <a:t>(1,331,"absent"),(2,121,"present"),(3,221,"late");</a:t>
            </a:r>
          </a:p>
          <a:p>
            <a:r>
              <a:rPr lang="en-IN" b="1" dirty="0"/>
              <a:t>insert into grade</a:t>
            </a:r>
            <a:r>
              <a:rPr lang="en-IN" dirty="0"/>
              <a:t>(student_id,Course_id,Score,Date_of_entered)</a:t>
            </a:r>
          </a:p>
          <a:p>
            <a:r>
              <a:rPr lang="en-IN" b="1" dirty="0"/>
              <a:t>Values</a:t>
            </a:r>
          </a:p>
          <a:p>
            <a:r>
              <a:rPr lang="en-IN" dirty="0"/>
              <a:t>(1,121,"A","2022-03-02"),</a:t>
            </a:r>
          </a:p>
          <a:p>
            <a:r>
              <a:rPr lang="en-IN" dirty="0"/>
              <a:t>(2,221,"B","2022-01-09"),</a:t>
            </a:r>
          </a:p>
          <a:p>
            <a:r>
              <a:rPr lang="en-IN" dirty="0"/>
              <a:t>(3,331,"B+","2022-02-09");</a:t>
            </a:r>
          </a:p>
        </p:txBody>
      </p:sp>
    </p:spTree>
    <p:extLst>
      <p:ext uri="{BB962C8B-B14F-4D97-AF65-F5344CB8AC3E}">
        <p14:creationId xmlns:p14="http://schemas.microsoft.com/office/powerpoint/2010/main" val="168040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9F8005-A272-2F1B-B19B-A04AA9D09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" y="0"/>
            <a:ext cx="1218793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650FD1-CB2E-98A2-23BE-BBC7C9C597FB}"/>
              </a:ext>
            </a:extLst>
          </p:cNvPr>
          <p:cNvSpPr txBox="1"/>
          <p:nvPr/>
        </p:nvSpPr>
        <p:spPr>
          <a:xfrm>
            <a:off x="160256" y="366521"/>
            <a:ext cx="1252822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# create a data set with student id,name of student ,course with credits chose by student </a:t>
            </a:r>
            <a:r>
              <a:rPr lang="en-IN" sz="2400" dirty="0"/>
              <a:t>.</a:t>
            </a:r>
          </a:p>
          <a:p>
            <a:r>
              <a:rPr lang="en-IN" sz="2000" dirty="0"/>
              <a:t>select  s.student_id,s.last_name,c.course_name,c.credits from student s join course c on s.student_id=c.student_id;</a:t>
            </a:r>
          </a:p>
          <a:p>
            <a:endParaRPr lang="en-IN" dirty="0"/>
          </a:p>
          <a:p>
            <a:r>
              <a:rPr lang="en-IN" b="1" dirty="0"/>
              <a:t>Output: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b="1" dirty="0"/>
              <a:t># Retrive student name , parent name with relation and address.</a:t>
            </a:r>
          </a:p>
          <a:p>
            <a:r>
              <a:rPr lang="en-IN" sz="2000" dirty="0"/>
              <a:t>select distinct s.last_name,p.name,p.relation,p.address from student s join parent p on s.Sur_name=p.Sur_name;</a:t>
            </a:r>
          </a:p>
          <a:p>
            <a:endParaRPr lang="en-IN" sz="2000" dirty="0"/>
          </a:p>
          <a:p>
            <a:r>
              <a:rPr lang="en-IN" b="1" dirty="0"/>
              <a:t>Output: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9DFCE-D79B-8276-B666-D4B8DA74E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078" y="1684427"/>
            <a:ext cx="5028243" cy="1652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1078DB-FF78-FECE-7283-5C58E8234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384" y="4352199"/>
            <a:ext cx="6359972" cy="18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7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ABC1DA-43B8-4981-B09D-688F58D45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" y="0"/>
            <a:ext cx="1218793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5E16D7-1868-DD34-4085-49774F265B48}"/>
              </a:ext>
            </a:extLst>
          </p:cNvPr>
          <p:cNvSpPr txBox="1"/>
          <p:nvPr/>
        </p:nvSpPr>
        <p:spPr>
          <a:xfrm>
            <a:off x="435204" y="292232"/>
            <a:ext cx="1132159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sz="2400" b="1" dirty="0"/>
              <a:t># Retrive student name ,score of academic with date of entered and attendance status</a:t>
            </a:r>
            <a:endParaRPr lang="en-IN" b="1" dirty="0"/>
          </a:p>
          <a:p>
            <a:endParaRPr lang="en-IN" b="1" dirty="0"/>
          </a:p>
          <a:p>
            <a:r>
              <a:rPr lang="en-IN" sz="2000" dirty="0"/>
              <a:t>select distinct s.last_name,g.score,g.Date_of_entered,a.Attendence_status from grade g join attendence a on g.student_id=a.student_idjoin student s on g.student_id=s.student_id;</a:t>
            </a:r>
          </a:p>
          <a:p>
            <a:endParaRPr lang="en-IN" dirty="0"/>
          </a:p>
          <a:p>
            <a:r>
              <a:rPr lang="en-IN" b="1" dirty="0"/>
              <a:t>Output:</a:t>
            </a:r>
          </a:p>
          <a:p>
            <a:endParaRPr lang="en-IN" dirty="0"/>
          </a:p>
          <a:p>
            <a:r>
              <a:rPr lang="en-IN" dirty="0"/>
              <a:t>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6E73C-C527-1363-FAD0-B0C048B0F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007" y="3178191"/>
            <a:ext cx="7319516" cy="195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7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4D91-F028-ED83-BBB3-4B3D91BE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" y="1"/>
            <a:ext cx="9049732" cy="1074655"/>
          </a:xfrm>
        </p:spPr>
        <p:txBody>
          <a:bodyPr/>
          <a:lstStyle/>
          <a:p>
            <a:r>
              <a:rPr lang="en-IN" dirty="0"/>
              <a:t>ER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006209-7759-7F1C-EEE9-371E26EF8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831" y="849687"/>
            <a:ext cx="7033870" cy="5608806"/>
          </a:xfrm>
        </p:spPr>
      </p:pic>
    </p:spTree>
    <p:extLst>
      <p:ext uri="{BB962C8B-B14F-4D97-AF65-F5344CB8AC3E}">
        <p14:creationId xmlns:p14="http://schemas.microsoft.com/office/powerpoint/2010/main" val="149962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E5929B-5816-AC59-AE0F-DFFE876EA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8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BACA-7AEE-F156-CC92-9439730C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DC9F8-415D-3514-B297-D553FB758872}"/>
              </a:ext>
            </a:extLst>
          </p:cNvPr>
          <p:cNvSpPr txBox="1"/>
          <p:nvPr/>
        </p:nvSpPr>
        <p:spPr>
          <a:xfrm>
            <a:off x="4862512" y="2442667"/>
            <a:ext cx="3176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Bold" panose="020B0502040204020203" pitchFamily="34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Bold" panose="020B0502040204020203" pitchFamily="34" charset="0"/>
              </a:rPr>
              <a:t>Tables used in the school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Bold" panose="020B0502040204020203" pitchFamily="34" charset="0"/>
              </a:rPr>
              <a:t>Schema of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Bold" panose="020B0502040204020203" pitchFamily="34" charset="0"/>
              </a:rPr>
              <a:t>SQL code for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Bold" panose="020B0502040204020203" pitchFamily="34" charset="0"/>
              </a:rPr>
              <a:t>ER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96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CA2764-8574-4176-0417-A045CBAC3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" y="0"/>
            <a:ext cx="1218793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4E7151-55BA-24A4-03C0-911F3C1F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3B94-90E8-D7A4-7D6C-D2984E475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>
                <a:latin typeface="Bahnschrift Light SemiCondensed" panose="020B0502040204020203" pitchFamily="34" charset="0"/>
              </a:rPr>
              <a:t>A School database is a centralized system that stores and manages information related to students, teachers, and other staff members in a school.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Bahnschrift Light SemiCondensed" panose="020B0502040204020203" pitchFamily="34" charset="0"/>
              </a:rPr>
              <a:t>It includes data such as student records, attendance, grades, exam results, course schedules, teacher assignments, and administrative information.</a:t>
            </a:r>
            <a:endParaRPr lang="en-IN" sz="1800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Bahnschrift Light SemiCondensed" panose="020B0502040204020203" pitchFamily="34" charset="0"/>
              </a:rPr>
              <a:t>It helps school administrators, teachers, and staff members to access and analyze data easily, make informed decisions, and streamline administrative processes.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Bahnschrift Light SemiCondensed" panose="020B0502040204020203" pitchFamily="34" charset="0"/>
              </a:rPr>
              <a:t>The purpose of a school database is to provide a secure and organized way to store and manage critical information related to school operations.</a:t>
            </a:r>
            <a:endParaRPr lang="en-IN" sz="1800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2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B5671-44C2-D010-8563-048E213C7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" y="0"/>
            <a:ext cx="1218793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57FE64-FE29-4557-D4D2-55483C8B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rial Black" panose="020B0A04020102020204" pitchFamily="34" charset="0"/>
              </a:rPr>
              <a:t>Tables used in the  School Database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B349-920B-5B91-F98B-A7BF4595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Bahnschrift Light SemiCondensed" panose="020B0502040204020203" pitchFamily="34" charset="0"/>
              </a:rPr>
              <a:t>Student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Course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Parent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Attendence</a:t>
            </a:r>
          </a:p>
        </p:txBody>
      </p:sp>
    </p:spTree>
    <p:extLst>
      <p:ext uri="{BB962C8B-B14F-4D97-AF65-F5344CB8AC3E}">
        <p14:creationId xmlns:p14="http://schemas.microsoft.com/office/powerpoint/2010/main" val="15618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9A5C01-02B0-B082-D58B-3BF495AB4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" y="0"/>
            <a:ext cx="1218793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0C760A-66EC-D458-A75B-A045C0E4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Student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CA9C-1FBC-FCDB-03B7-8100DF963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6281"/>
          </a:xfrm>
        </p:spPr>
        <p:txBody>
          <a:bodyPr/>
          <a:lstStyle/>
          <a:p>
            <a:r>
              <a:rPr lang="en-IN" dirty="0"/>
              <a:t>Id(primary key)</a:t>
            </a:r>
          </a:p>
          <a:p>
            <a:r>
              <a:rPr lang="en-IN" dirty="0"/>
              <a:t>Sur_name</a:t>
            </a:r>
          </a:p>
          <a:p>
            <a:r>
              <a:rPr lang="en-IN" dirty="0"/>
              <a:t>Last_name</a:t>
            </a:r>
          </a:p>
          <a:p>
            <a:r>
              <a:rPr lang="en-IN" dirty="0"/>
              <a:t>DOB</a:t>
            </a:r>
          </a:p>
          <a:p>
            <a:r>
              <a:rPr lang="en-IN" dirty="0"/>
              <a:t>Gender</a:t>
            </a:r>
          </a:p>
          <a:p>
            <a:r>
              <a:rPr lang="en-IN" dirty="0"/>
              <a:t>Age</a:t>
            </a:r>
          </a:p>
          <a:p>
            <a:r>
              <a:rPr lang="en-IN" dirty="0"/>
              <a:t>Admission date</a:t>
            </a:r>
          </a:p>
        </p:txBody>
      </p:sp>
    </p:spTree>
    <p:extLst>
      <p:ext uri="{BB962C8B-B14F-4D97-AF65-F5344CB8AC3E}">
        <p14:creationId xmlns:p14="http://schemas.microsoft.com/office/powerpoint/2010/main" val="172009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94036C-CC5C-1918-21E4-287765E98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" y="0"/>
            <a:ext cx="1218793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20ED1A-16AA-E4BB-8F28-272A6B600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7224" y="546846"/>
            <a:ext cx="5450541" cy="820551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Course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6CF01-4AC9-595A-F304-F057A1549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1341" y="1773238"/>
            <a:ext cx="3370730" cy="1655762"/>
          </a:xfrm>
        </p:spPr>
        <p:txBody>
          <a:bodyPr>
            <a:normAutofit/>
          </a:bodyPr>
          <a:lstStyle/>
          <a:p>
            <a:r>
              <a:rPr lang="en-IN" dirty="0"/>
              <a:t>        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8A3A0-88D0-4AA0-2949-72F26CC65C19}"/>
              </a:ext>
            </a:extLst>
          </p:cNvPr>
          <p:cNvSpPr txBox="1"/>
          <p:nvPr/>
        </p:nvSpPr>
        <p:spPr>
          <a:xfrm>
            <a:off x="896469" y="1933388"/>
            <a:ext cx="435684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 Course_id(primary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 Credits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 Course fees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 Assignments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7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1B09C5-EB28-4076-9B7D-DCF3FEFB6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" y="0"/>
            <a:ext cx="1218793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E43F4C-CFE3-21FF-A354-E1716369D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776" y="642751"/>
            <a:ext cx="4885765" cy="957449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Parent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72F5B-FC90-A455-2752-ECD571C8BA1A}"/>
              </a:ext>
            </a:extLst>
          </p:cNvPr>
          <p:cNvSpPr txBox="1"/>
          <p:nvPr/>
        </p:nvSpPr>
        <p:spPr>
          <a:xfrm>
            <a:off x="708212" y="1712259"/>
            <a:ext cx="450028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Name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Sur_name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Contact no(primary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Address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71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5F9076-5571-FD3C-ADD5-D64A5F93C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" y="0"/>
            <a:ext cx="1218793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7C54B5-10E4-ACBD-859C-0624E564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Attendence table </a:t>
            </a:r>
            <a:br>
              <a:rPr lang="en-IN" dirty="0">
                <a:latin typeface="Bahnschrift Light SemiCondensed" panose="020B0502040204020203" pitchFamily="34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BC4C8-D34E-7DC0-9726-13B439A119C8}"/>
              </a:ext>
            </a:extLst>
          </p:cNvPr>
          <p:cNvSpPr txBox="1"/>
          <p:nvPr/>
        </p:nvSpPr>
        <p:spPr>
          <a:xfrm>
            <a:off x="838200" y="1452282"/>
            <a:ext cx="45316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Student(foreign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Course_id(foreign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Attendance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82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E96F40-F552-BA7D-5812-0EE44AF9C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" y="0"/>
            <a:ext cx="1218793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B56788-80E2-4DAC-B4A9-87C110B0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Grade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3B0050-C160-3ACE-0A6D-B66DF4ABA102}"/>
              </a:ext>
            </a:extLst>
          </p:cNvPr>
          <p:cNvSpPr txBox="1"/>
          <p:nvPr/>
        </p:nvSpPr>
        <p:spPr>
          <a:xfrm>
            <a:off x="838200" y="1515035"/>
            <a:ext cx="5257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Student(foreign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Course _id(foreign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Date_of_entered</a:t>
            </a:r>
          </a:p>
        </p:txBody>
      </p:sp>
    </p:spTree>
    <p:extLst>
      <p:ext uri="{BB962C8B-B14F-4D97-AF65-F5344CB8AC3E}">
        <p14:creationId xmlns:p14="http://schemas.microsoft.com/office/powerpoint/2010/main" val="113906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Words>861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Bahnschrift Light SemiCondensed</vt:lpstr>
      <vt:lpstr>Bahnschrift SemiBold</vt:lpstr>
      <vt:lpstr>Bahnschrift SemiBold SemiConden</vt:lpstr>
      <vt:lpstr>Calibri</vt:lpstr>
      <vt:lpstr>Calibri Light</vt:lpstr>
      <vt:lpstr>Office Theme</vt:lpstr>
      <vt:lpstr>  SCHOOL DATABASE</vt:lpstr>
      <vt:lpstr>           </vt:lpstr>
      <vt:lpstr>INTRODUCTION</vt:lpstr>
      <vt:lpstr>Tables used in the  School Database </vt:lpstr>
      <vt:lpstr>Student table</vt:lpstr>
      <vt:lpstr>Course table</vt:lpstr>
      <vt:lpstr>Parent table</vt:lpstr>
      <vt:lpstr>Attendence table  </vt:lpstr>
      <vt:lpstr>Grade table</vt:lpstr>
      <vt:lpstr>SQL CODE :</vt:lpstr>
      <vt:lpstr>PowerPoint Presentation</vt:lpstr>
      <vt:lpstr>PowerPoint Presentation</vt:lpstr>
      <vt:lpstr>PowerPoint Presentation</vt:lpstr>
      <vt:lpstr>ER Diagram: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SCHOOL DATABASE</dc:title>
  <dc:creator>Tiny Hunter</dc:creator>
  <cp:lastModifiedBy>sruthi reddy</cp:lastModifiedBy>
  <cp:revision>12</cp:revision>
  <dcterms:created xsi:type="dcterms:W3CDTF">2023-04-24T09:54:49Z</dcterms:created>
  <dcterms:modified xsi:type="dcterms:W3CDTF">2023-05-13T10:41:17Z</dcterms:modified>
</cp:coreProperties>
</file>