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8" r:id="rId3"/>
    <p:sldId id="259" r:id="rId4"/>
    <p:sldId id="272" r:id="rId5"/>
    <p:sldId id="273" r:id="rId6"/>
    <p:sldId id="263" r:id="rId7"/>
    <p:sldId id="264" r:id="rId8"/>
    <p:sldId id="268" r:id="rId9"/>
    <p:sldId id="265" r:id="rId10"/>
    <p:sldId id="266" r:id="rId11"/>
    <p:sldId id="267" r:id="rId12"/>
    <p:sldId id="269" r:id="rId13"/>
    <p:sldId id="27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6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5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55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9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0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4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675A-2DB3-4007-8440-55EE8B3CB4B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4E17F1-2571-47DF-AF3C-4B5795564D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nitakhart/458687913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49294&amp;large=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weisze-holzbuchstaben-bilden-den-text-thank-you-vielen-dank-auf-gruner-wiese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iles-view-search-icon-symbol-2771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ook-stack-books-closed-education-267605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procedures" TargetMode="External"/><Relationship Id="rId2" Type="http://schemas.openxmlformats.org/officeDocument/2006/relationships/image" Target="../media/image7.1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40CD-2DCF-4813-A072-352FA46CB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07" y="656948"/>
            <a:ext cx="7732450" cy="300287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SOFTWARE PROJECT LAB-1</a:t>
            </a:r>
            <a:br>
              <a:rPr lang="en-US" dirty="0"/>
            </a:br>
            <a:r>
              <a:rPr lang="en-US" dirty="0"/>
              <a:t>Smart library management based on INFORMATION RETREIVAL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E81C2-B734-48A7-BFF0-ED4CFAA5A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84" y="4456590"/>
            <a:ext cx="8202968" cy="2401410"/>
          </a:xfrm>
        </p:spPr>
        <p:txBody>
          <a:bodyPr>
            <a:normAutofit/>
          </a:bodyPr>
          <a:lstStyle/>
          <a:p>
            <a:pPr lvl="1" algn="l"/>
            <a:r>
              <a:rPr lang="en-US" dirty="0"/>
              <a:t>Name: ABDULLAH AL MOMIN 		Supervisor Name: </a:t>
            </a:r>
          </a:p>
          <a:p>
            <a:pPr lvl="1" algn="l"/>
            <a:r>
              <a:rPr lang="en-US" dirty="0"/>
              <a:t>Roll:BSSE1212				 ABDUS SATTER RIFAT</a:t>
            </a:r>
          </a:p>
          <a:p>
            <a:pPr lvl="1" algn="l"/>
            <a:r>
              <a:rPr lang="en-US" dirty="0"/>
              <a:t>				</a:t>
            </a:r>
          </a:p>
          <a:p>
            <a:pPr lvl="1"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66AAE-B606-4ED6-B3F8-FE773391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1432" y="301841"/>
            <a:ext cx="4169545" cy="31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1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894-73D1-4DCC-9D74-295D28DB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Bag of words</a:t>
            </a:r>
          </a:p>
        </p:txBody>
      </p:sp>
      <p:pic>
        <p:nvPicPr>
          <p:cNvPr id="4098" name="Picture 2" descr="A Bag of Words: Levels of Language - SEP">
            <a:extLst>
              <a:ext uri="{FF2B5EF4-FFF2-40B4-BE49-F238E27FC236}">
                <a16:creationId xmlns:a16="http://schemas.microsoft.com/office/drawing/2014/main" id="{C6912259-F7BA-4C70-AF99-DFC70BFF7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8" y="1968031"/>
            <a:ext cx="6744139" cy="37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0624BDA-62B5-419E-9A54-1CE61F8AC919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924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4E23-4912-4458-91E9-AE47A96B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Cosine similarity</a:t>
            </a:r>
          </a:p>
        </p:txBody>
      </p:sp>
      <p:pic>
        <p:nvPicPr>
          <p:cNvPr id="6146" name="Picture 2" descr="Vector Space Model TF IDF Adapted from Lectures">
            <a:extLst>
              <a:ext uri="{FF2B5EF4-FFF2-40B4-BE49-F238E27FC236}">
                <a16:creationId xmlns:a16="http://schemas.microsoft.com/office/drawing/2014/main" id="{2DDD5682-4C0D-4C95-B211-878A2FAA7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6567" y="2016124"/>
            <a:ext cx="6498453" cy="41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00A6FDE-2F77-4186-9E6E-396F17C07A70}"/>
              </a:ext>
            </a:extLst>
          </p:cNvPr>
          <p:cNvSpPr/>
          <p:nvPr/>
        </p:nvSpPr>
        <p:spPr>
          <a:xfrm>
            <a:off x="10473366" y="577049"/>
            <a:ext cx="1467100" cy="11423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4004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21CC-7DE3-483F-971E-ECBDF7E2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Required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523E-6CB8-4AAF-A7D3-23C96301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308695"/>
            <a:ext cx="9603275" cy="345061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Statistical measurement</a:t>
            </a:r>
          </a:p>
          <a:p>
            <a:r>
              <a:rPr lang="en-US" b="1" dirty="0"/>
              <a:t>Vector set map</a:t>
            </a:r>
          </a:p>
          <a:p>
            <a:r>
              <a:rPr lang="en-US" b="1" dirty="0"/>
              <a:t>Linear </a:t>
            </a:r>
            <a:r>
              <a:rPr lang="en-US" b="1" dirty="0" err="1"/>
              <a:t>regration</a:t>
            </a:r>
            <a:r>
              <a:rPr lang="en-US" b="1" dirty="0"/>
              <a:t> among variables</a:t>
            </a:r>
          </a:p>
          <a:p>
            <a:r>
              <a:rPr lang="en-US" b="1" dirty="0"/>
              <a:t>Bag of words algorithm</a:t>
            </a:r>
          </a:p>
          <a:p>
            <a:r>
              <a:rPr lang="en-US" b="1" dirty="0"/>
              <a:t>Cosine similarity algorithm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000" b="1" dirty="0"/>
              <a:t>TOOLS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Language:C</a:t>
            </a:r>
            <a:r>
              <a:rPr lang="en-US" b="1" dirty="0"/>
              <a:t>/C++</a:t>
            </a:r>
          </a:p>
          <a:p>
            <a:pPr marL="0" indent="0">
              <a:buNone/>
            </a:pPr>
            <a:r>
              <a:rPr lang="en-US" b="1" dirty="0"/>
              <a:t>	Code-Blocks	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8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4EB37-7100-45AD-98FF-1DDC41CC8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79538" y="79899"/>
            <a:ext cx="4408478" cy="55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0982E-4F27-44A0-95E0-DA8563B0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534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739C3-EAB0-4E94-9CEF-2969BF12D7EB}"/>
              </a:ext>
            </a:extLst>
          </p:cNvPr>
          <p:cNvSpPr txBox="1"/>
          <p:nvPr/>
        </p:nvSpPr>
        <p:spPr>
          <a:xfrm>
            <a:off x="1720048" y="5479287"/>
            <a:ext cx="6103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https://github.com/BSSE1212/SPL-1</a:t>
            </a:r>
          </a:p>
        </p:txBody>
      </p:sp>
    </p:spTree>
    <p:extLst>
      <p:ext uri="{BB962C8B-B14F-4D97-AF65-F5344CB8AC3E}">
        <p14:creationId xmlns:p14="http://schemas.microsoft.com/office/powerpoint/2010/main" val="36536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BD4D-A595-4EEC-8562-906B7EF5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Importance of online library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7E84-866B-4506-8FF9-EAE472A4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899" y="1876407"/>
            <a:ext cx="8719248" cy="2544673"/>
          </a:xfrm>
        </p:spPr>
        <p:txBody>
          <a:bodyPr>
            <a:normAutofit/>
          </a:bodyPr>
          <a:lstStyle/>
          <a:p>
            <a:r>
              <a:rPr lang="en-US" dirty="0"/>
              <a:t>It saves human efforts and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access in Library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get 24/7 access to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the library a smart one by organizing the book systemically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241B12-6687-4180-A461-4EFCB16103C9}"/>
              </a:ext>
            </a:extLst>
          </p:cNvPr>
          <p:cNvSpPr/>
          <p:nvPr/>
        </p:nvSpPr>
        <p:spPr>
          <a:xfrm>
            <a:off x="10622132" y="532552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04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6F5C-95E0-4E61-8C0E-2E646A8E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172" y="257452"/>
            <a:ext cx="7942349" cy="90874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The BASIC features of this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D79DD-505F-4492-98B6-98F897DB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172" y="1297644"/>
            <a:ext cx="7835816" cy="500550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Both for Administrator &amp;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welcome massage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Login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Store information</a:t>
            </a:r>
            <a:r>
              <a:rPr lang="en-US" dirty="0"/>
              <a:t>(consist of statistical measurement)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View book </a:t>
            </a:r>
            <a:r>
              <a:rPr lang="en-US" dirty="0"/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Searching </a:t>
            </a:r>
            <a:r>
              <a:rPr lang="en-US" dirty="0"/>
              <a:t>details information of a book consist of name author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Reading</a:t>
            </a:r>
            <a:r>
              <a:rPr lang="en-US" dirty="0"/>
              <a:t> a particular book</a:t>
            </a:r>
          </a:p>
          <a:p>
            <a:r>
              <a:rPr lang="en-US" dirty="0"/>
              <a:t>Which belongs  to administrator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Add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Delete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management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34F03-D190-4282-8354-C0EC93913795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618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5A27-75BA-4D44-ABCF-A9F0F6DF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Progress so far……..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E114-9C76-45A7-A035-4B556CD7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4895955" cy="2664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input users can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See the book list from library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Get details information of a specific 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Read a particular book online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Add book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tar: 10 Points 6">
            <a:extLst>
              <a:ext uri="{FF2B5EF4-FFF2-40B4-BE49-F238E27FC236}">
                <a16:creationId xmlns:a16="http://schemas.microsoft.com/office/drawing/2014/main" id="{651C2EF8-6648-4444-B0BF-5C841503B505}"/>
              </a:ext>
            </a:extLst>
          </p:cNvPr>
          <p:cNvSpPr/>
          <p:nvPr/>
        </p:nvSpPr>
        <p:spPr>
          <a:xfrm>
            <a:off x="7052520" y="2578963"/>
            <a:ext cx="1173975" cy="1003176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Book</a:t>
            </a:r>
          </a:p>
          <a:p>
            <a:pPr algn="ctr"/>
            <a:r>
              <a:rPr lang="en-US" b="1" dirty="0"/>
              <a:t>info</a:t>
            </a:r>
          </a:p>
        </p:txBody>
      </p:sp>
      <p:sp>
        <p:nvSpPr>
          <p:cNvPr id="8" name="Star: 10 Points 7">
            <a:extLst>
              <a:ext uri="{FF2B5EF4-FFF2-40B4-BE49-F238E27FC236}">
                <a16:creationId xmlns:a16="http://schemas.microsoft.com/office/drawing/2014/main" id="{D2E1DA9A-A402-4864-B724-16DA58128E7E}"/>
              </a:ext>
            </a:extLst>
          </p:cNvPr>
          <p:cNvSpPr/>
          <p:nvPr/>
        </p:nvSpPr>
        <p:spPr>
          <a:xfrm>
            <a:off x="8530459" y="1853753"/>
            <a:ext cx="1173976" cy="1003177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Books</a:t>
            </a:r>
          </a:p>
        </p:txBody>
      </p:sp>
      <p:sp>
        <p:nvSpPr>
          <p:cNvPr id="9" name="Star: 10 Points 8">
            <a:extLst>
              <a:ext uri="{FF2B5EF4-FFF2-40B4-BE49-F238E27FC236}">
                <a16:creationId xmlns:a16="http://schemas.microsoft.com/office/drawing/2014/main" id="{11B2AE3F-B6E6-4944-B026-D5DB48AC79DA}"/>
              </a:ext>
            </a:extLst>
          </p:cNvPr>
          <p:cNvSpPr/>
          <p:nvPr/>
        </p:nvSpPr>
        <p:spPr>
          <a:xfrm>
            <a:off x="9268288" y="2944547"/>
            <a:ext cx="1313894" cy="1275184"/>
          </a:xfrm>
          <a:prstGeom prst="star10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6C8D27-D5C6-4BED-B931-7998C34C6273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D5741-26D7-41D8-8304-D820D450F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687408"/>
            <a:ext cx="3048264" cy="1112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FECB2-5AC5-4F31-8D27-95359645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81" y="3781887"/>
            <a:ext cx="3353091" cy="22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4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520D-FA38-4AB8-BC69-73C59607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2016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What’ll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51CF-2E78-485A-A8DF-6298C36C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82066"/>
            <a:ext cx="6476180" cy="3584279"/>
          </a:xfrm>
        </p:spPr>
        <p:txBody>
          <a:bodyPr>
            <a:normAutofit/>
          </a:bodyPr>
          <a:lstStyle/>
          <a:p>
            <a:r>
              <a:rPr lang="en-US" dirty="0"/>
              <a:t>Rest of the basic operation..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Login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Delete book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User management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sz="3200" b="1" dirty="0"/>
              <a:t>RANKING BOOKS USING</a:t>
            </a:r>
          </a:p>
          <a:p>
            <a:pPr marL="457200" lvl="1" indent="0">
              <a:buNone/>
            </a:pPr>
            <a:r>
              <a:rPr lang="en-US" sz="3200" b="1" dirty="0"/>
              <a:t>INFORMATION RETREIVAL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65ED7-A9AF-4913-B699-F1A004AA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60924" y="3368512"/>
            <a:ext cx="2780866" cy="276932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D8F7AB-CB07-4671-A77B-6CBC611A5684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19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EAE1-971F-4A87-B22F-D2F7AC76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78" y="719279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/>
              <a:t>The main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1BE3-F672-4520-843C-88E0DB83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183" y="1882066"/>
            <a:ext cx="4044452" cy="3276688"/>
          </a:xfrm>
        </p:spPr>
        <p:txBody>
          <a:bodyPr>
            <a:normAutofit/>
          </a:bodyPr>
          <a:lstStyle/>
          <a:p>
            <a:r>
              <a:rPr lang="en-US" sz="6000" b="1" i="0" dirty="0">
                <a:effectLst/>
                <a:latin typeface="Roboto Slab"/>
              </a:rPr>
              <a:t>Ranking books</a:t>
            </a:r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FC85C-B4E6-4836-88C7-03FDFE63B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3592" y="2244206"/>
            <a:ext cx="4612679" cy="34595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3B5E96F-2ACC-48A6-BDB2-9DF83019E009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258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F0A96-7AD6-4A79-8B29-1B8303662B05}"/>
              </a:ext>
            </a:extLst>
          </p:cNvPr>
          <p:cNvSpPr txBox="1"/>
          <p:nvPr/>
        </p:nvSpPr>
        <p:spPr>
          <a:xfrm>
            <a:off x="5426476" y="1337853"/>
            <a:ext cx="60945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/>
              <a:t>	How</a:t>
            </a:r>
          </a:p>
          <a:p>
            <a:r>
              <a:rPr lang="en-US" sz="8000" dirty="0"/>
              <a:t> it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6D9F8-7684-453A-9D6A-F89F03E88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28075" y="1504023"/>
            <a:ext cx="3592500" cy="3592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0810D35-1D12-412D-AC54-E8DA2CCCF78C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8261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CB73-BE29-4AEC-8B88-327ED3AE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805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INFORMATIOM </a:t>
            </a:r>
            <a:r>
              <a:rPr lang="en-US" sz="4400" b="1" dirty="0" err="1"/>
              <a:t>RETRiEVAL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279D-966A-45BD-B9B8-9C87C633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87" y="2157274"/>
            <a:ext cx="6521321" cy="2157274"/>
          </a:xfrm>
        </p:spPr>
        <p:txBody>
          <a:bodyPr/>
          <a:lstStyle/>
          <a:p>
            <a:r>
              <a:rPr lang="en-US" sz="2800" b="1" i="0" dirty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Information retrieval</a:t>
            </a:r>
            <a:r>
              <a:rPr lang="en-US" b="0" i="0" dirty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(IR) refers to the process ,methods and procedures of searching, locating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 and retrieving recorded data and information from  files or database.</a:t>
            </a:r>
            <a:endParaRPr lang="en-US" b="0" i="0" dirty="0">
              <a:solidFill>
                <a:schemeClr val="tx2">
                  <a:lumMod val="9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2" descr="Information retrieval document search using vector space model in R -  DataScienceCentral.com">
            <a:extLst>
              <a:ext uri="{FF2B5EF4-FFF2-40B4-BE49-F238E27FC236}">
                <a16:creationId xmlns:a16="http://schemas.microsoft.com/office/drawing/2014/main" id="{81AC2B59-543B-431E-9117-638F2D31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738" y="2369024"/>
            <a:ext cx="3340964" cy="305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49C59B7-F7F9-4EEA-B87A-BDBAC518240C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266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C9548F-4185-4837-A589-DE73A6670B9E}"/>
              </a:ext>
            </a:extLst>
          </p:cNvPr>
          <p:cNvSpPr txBox="1"/>
          <p:nvPr/>
        </p:nvSpPr>
        <p:spPr>
          <a:xfrm>
            <a:off x="1653467" y="1426629"/>
            <a:ext cx="80231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Roboto Slab"/>
              </a:rPr>
              <a:t>Two powerful IR  method</a:t>
            </a:r>
          </a:p>
          <a:p>
            <a:endParaRPr lang="en-US" sz="4000" b="1" dirty="0">
              <a:latin typeface="Roboto Slab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Roboto Slab"/>
              </a:rPr>
              <a:t>Bag of 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dirty="0">
                <a:latin typeface="Roboto Slab"/>
              </a:rPr>
              <a:t>Cosine similarity</a:t>
            </a:r>
            <a:endParaRPr lang="en-US" sz="3600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B8349AEC-6E44-4F24-89B6-BF71F327A13A}"/>
              </a:ext>
            </a:extLst>
          </p:cNvPr>
          <p:cNvSpPr/>
          <p:nvPr/>
        </p:nvSpPr>
        <p:spPr>
          <a:xfrm>
            <a:off x="5580430" y="2840853"/>
            <a:ext cx="1299764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70C57-3133-498E-969D-6046C7D64FC0}"/>
              </a:ext>
            </a:extLst>
          </p:cNvPr>
          <p:cNvSpPr/>
          <p:nvPr/>
        </p:nvSpPr>
        <p:spPr>
          <a:xfrm rot="10800000" flipH="1" flipV="1">
            <a:off x="7457240" y="2521257"/>
            <a:ext cx="2743199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store data from files or database 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54A898E6-E5BD-4C91-BEF7-395CF3A84961}"/>
              </a:ext>
            </a:extLst>
          </p:cNvPr>
          <p:cNvSpPr/>
          <p:nvPr/>
        </p:nvSpPr>
        <p:spPr>
          <a:xfrm rot="12382963" flipH="1">
            <a:off x="5860226" y="3796188"/>
            <a:ext cx="1185125" cy="2528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1AFFE-5DEF-4723-A0BD-8201AF3A971D}"/>
              </a:ext>
            </a:extLst>
          </p:cNvPr>
          <p:cNvSpPr/>
          <p:nvPr/>
        </p:nvSpPr>
        <p:spPr>
          <a:xfrm>
            <a:off x="7457240" y="3858064"/>
            <a:ext cx="2743199" cy="63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compare &amp; ranking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EB04A8-0D59-445C-84FA-76F93E662BA8}"/>
              </a:ext>
            </a:extLst>
          </p:cNvPr>
          <p:cNvSpPr/>
          <p:nvPr/>
        </p:nvSpPr>
        <p:spPr>
          <a:xfrm>
            <a:off x="10258147" y="541430"/>
            <a:ext cx="1162975" cy="1077229"/>
          </a:xfrm>
          <a:prstGeom prst="ellipse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85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617</TotalTime>
  <Words>291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</vt:lpstr>
      <vt:lpstr>Gill Sans MT</vt:lpstr>
      <vt:lpstr>Roboto Slab</vt:lpstr>
      <vt:lpstr>Gallery</vt:lpstr>
      <vt:lpstr>SOFTWARE PROJECT LAB-1 Smart library management based on INFORMATION RETREIVAL </vt:lpstr>
      <vt:lpstr>Importance of online library system</vt:lpstr>
      <vt:lpstr>The BASIC features of this project</vt:lpstr>
      <vt:lpstr>Progress so far……..</vt:lpstr>
      <vt:lpstr>What’ll be done</vt:lpstr>
      <vt:lpstr>The main purpose</vt:lpstr>
      <vt:lpstr>PowerPoint Presentation</vt:lpstr>
      <vt:lpstr>INFORMATIOM RETRiEVAL</vt:lpstr>
      <vt:lpstr>PowerPoint Presentation</vt:lpstr>
      <vt:lpstr>Bag of words</vt:lpstr>
      <vt:lpstr>Cosine similarity</vt:lpstr>
      <vt:lpstr>Required study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43</cp:revision>
  <dcterms:created xsi:type="dcterms:W3CDTF">2022-03-04T16:21:52Z</dcterms:created>
  <dcterms:modified xsi:type="dcterms:W3CDTF">2022-03-05T17:44:11Z</dcterms:modified>
</cp:coreProperties>
</file>