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3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4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77A3-8DDB-4947-8669-82E4697A79A5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73DDE-4717-4C34-9BBB-A25D04334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4206"/>
              </p:ext>
            </p:extLst>
          </p:nvPr>
        </p:nvGraphicFramePr>
        <p:xfrm>
          <a:off x="123567" y="518033"/>
          <a:ext cx="3554884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 </a:t>
                      </a:r>
                      <a:r>
                        <a:rPr lang="en-US" altLang="ko-KR" dirty="0" smtClean="0"/>
                        <a:t>particle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Particle.h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#location </a:t>
                      </a:r>
                      <a:r>
                        <a:rPr lang="en-US" altLang="ko-KR" dirty="0" smtClean="0"/>
                        <a:t>: double[2]</a:t>
                      </a:r>
                    </a:p>
                    <a:p>
                      <a:pPr latinLnBrk="1"/>
                      <a:r>
                        <a:rPr lang="en-US" altLang="ko-KR" dirty="0" smtClean="0"/>
                        <a:t>#velocity </a:t>
                      </a:r>
                      <a:r>
                        <a:rPr lang="en-US" altLang="ko-KR" dirty="0" smtClean="0"/>
                        <a:t>: double[2]</a:t>
                      </a:r>
                    </a:p>
                    <a:p>
                      <a:pPr latinLnBrk="1"/>
                      <a:r>
                        <a:rPr lang="en-US" altLang="ko-KR" dirty="0" smtClean="0"/>
                        <a:t>#mass </a:t>
                      </a:r>
                      <a:r>
                        <a:rPr lang="en-US" altLang="ko-KR" dirty="0" smtClean="0"/>
                        <a:t>: double</a:t>
                      </a:r>
                    </a:p>
                    <a:p>
                      <a:pPr latinLnBrk="1"/>
                      <a:r>
                        <a:rPr lang="en-US" altLang="ko-KR" dirty="0" smtClean="0"/>
                        <a:t>#movable </a:t>
                      </a:r>
                      <a:r>
                        <a:rPr lang="en-US" altLang="ko-KR" dirty="0" smtClean="0"/>
                        <a:t>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31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+void </a:t>
                      </a:r>
                      <a:r>
                        <a:rPr lang="en-US" altLang="ko-KR" dirty="0" err="1" smtClean="0"/>
                        <a:t>Print_particle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15899"/>
              </p:ext>
            </p:extLst>
          </p:nvPr>
        </p:nvGraphicFramePr>
        <p:xfrm>
          <a:off x="123567" y="3333246"/>
          <a:ext cx="3554884" cy="2474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 </a:t>
                      </a:r>
                      <a:r>
                        <a:rPr lang="en-US" altLang="ko-KR" dirty="0" err="1" smtClean="0"/>
                        <a:t>particle_set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Set.h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particle_set</a:t>
                      </a:r>
                      <a:r>
                        <a:rPr lang="en-US" altLang="ko-KR" dirty="0" smtClean="0"/>
                        <a:t> : particle</a:t>
                      </a:r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force_x</a:t>
                      </a:r>
                      <a:r>
                        <a:rPr lang="en-US" altLang="ko-KR" baseline="0" dirty="0" smtClean="0"/>
                        <a:t> : double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en-US" altLang="ko-KR" baseline="0" dirty="0" err="1" smtClean="0"/>
                        <a:t>force_y</a:t>
                      </a:r>
                      <a:r>
                        <a:rPr lang="en-US" altLang="ko-KR" baseline="0" dirty="0" smtClean="0"/>
                        <a:t> : double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31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+void </a:t>
                      </a:r>
                      <a:r>
                        <a:rPr lang="en-US" altLang="ko-KR" dirty="0" err="1" smtClean="0"/>
                        <a:t>Print_set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+void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add_particle</a:t>
                      </a:r>
                      <a:r>
                        <a:rPr lang="en-US" altLang="ko-KR" baseline="0" dirty="0" smtClean="0"/>
                        <a:t>(particle A)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+void </a:t>
                      </a:r>
                      <a:r>
                        <a:rPr lang="en-US" altLang="ko-KR" baseline="0" dirty="0" err="1" smtClean="0"/>
                        <a:t>add_force</a:t>
                      </a:r>
                      <a:r>
                        <a:rPr lang="en-US" altLang="ko-KR" baseline="0" dirty="0" smtClean="0"/>
                        <a:t>(force A)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+void </a:t>
                      </a:r>
                      <a:r>
                        <a:rPr lang="en-US" altLang="ko-KR" baseline="0" dirty="0" err="1" smtClean="0"/>
                        <a:t>delete_particle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02230"/>
              </p:ext>
            </p:extLst>
          </p:nvPr>
        </p:nvGraphicFramePr>
        <p:xfrm>
          <a:off x="4768259" y="518033"/>
          <a:ext cx="3554884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316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 utility : </a:t>
                      </a:r>
                      <a:r>
                        <a:rPr lang="en-US" altLang="ko-KR" dirty="0" err="1" smtClean="0"/>
                        <a:t>Utility.h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920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particle_number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set_number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err="1" smtClean="0"/>
                        <a:t>force_number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int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</a:t>
                      </a:r>
                      <a:r>
                        <a:rPr lang="en-US" altLang="ko-KR" baseline="0" dirty="0" err="1" smtClean="0"/>
                        <a:t>enable_gravity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smtClean="0"/>
                        <a:t>: bool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1159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</a:t>
                      </a:r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print_usage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smtClean="0"/>
                        <a:t>+void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delete_particle</a:t>
                      </a:r>
                      <a:r>
                        <a:rPr lang="en-US" altLang="ko-KR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+void </a:t>
                      </a:r>
                      <a:r>
                        <a:rPr lang="en-US" altLang="ko-KR" baseline="0" dirty="0" err="1" smtClean="0"/>
                        <a:t>delete_force</a:t>
                      </a:r>
                      <a:r>
                        <a:rPr lang="en-US" altLang="ko-KR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+void </a:t>
                      </a:r>
                      <a:r>
                        <a:rPr lang="en-US" altLang="ko-KR" baseline="0" dirty="0" err="1" smtClean="0"/>
                        <a:t>delete_all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33652"/>
              </p:ext>
            </p:extLst>
          </p:nvPr>
        </p:nvGraphicFramePr>
        <p:xfrm>
          <a:off x="4436664" y="3887695"/>
          <a:ext cx="3554884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4884">
                  <a:extLst>
                    <a:ext uri="{9D8B030D-6E8A-4147-A177-3AD203B41FA5}">
                      <a16:colId xmlns:a16="http://schemas.microsoft.com/office/drawing/2014/main" val="2974362764"/>
                    </a:ext>
                  </a:extLst>
                </a:gridCol>
              </a:tblGrid>
              <a:tr h="179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 force : </a:t>
                      </a:r>
                      <a:r>
                        <a:rPr lang="en-US" altLang="ko-KR" dirty="0" err="1" smtClean="0"/>
                        <a:t>Force.h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429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-x : double</a:t>
                      </a:r>
                    </a:p>
                    <a:p>
                      <a:pPr latinLnBrk="1"/>
                      <a:r>
                        <a:rPr lang="en-US" altLang="ko-KR" dirty="0" smtClean="0"/>
                        <a:t>-y :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35349"/>
                  </a:ext>
                </a:extLst>
              </a:tr>
              <a:tr h="288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+void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print_force</a:t>
                      </a:r>
                      <a:r>
                        <a:rPr lang="en-US" altLang="ko-KR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+double </a:t>
                      </a:r>
                      <a:r>
                        <a:rPr lang="en-US" altLang="ko-KR" baseline="0" dirty="0" err="1" smtClean="0"/>
                        <a:t>get_force_x</a:t>
                      </a:r>
                      <a:r>
                        <a:rPr lang="en-US" altLang="ko-KR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+double </a:t>
                      </a:r>
                      <a:r>
                        <a:rPr lang="en-US" altLang="ko-KR" baseline="0" dirty="0" err="1" smtClean="0"/>
                        <a:t>get_force_y</a:t>
                      </a:r>
                      <a:r>
                        <a:rPr lang="en-US" altLang="ko-KR" baseline="0" dirty="0" smtClean="0"/>
                        <a:t>()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36893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stCxn id="5" idx="0"/>
            <a:endCxn id="4" idx="2"/>
          </p:cNvCxnSpPr>
          <p:nvPr/>
        </p:nvCxnSpPr>
        <p:spPr>
          <a:xfrm flipV="1">
            <a:off x="1901009" y="2438273"/>
            <a:ext cx="0" cy="894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678452" y="3561693"/>
            <a:ext cx="758212" cy="50788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16497" y="438592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time.h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타이머로 사용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72418" y="3426030"/>
            <a:ext cx="393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main.h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run_simulation_ru</a:t>
            </a:r>
            <a:r>
              <a:rPr lang="en-US" altLang="ko-KR" dirty="0" smtClean="0"/>
              <a:t>(</a:t>
            </a:r>
            <a:r>
              <a:rPr lang="en-US" altLang="ko-KR" dirty="0" smtClean="0"/>
              <a:t>double duration)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r>
              <a:rPr lang="en-US" altLang="ko-KR" dirty="0" err="1" smtClean="0"/>
              <a:t>run_simulation_rv</a:t>
            </a:r>
            <a:r>
              <a:rPr lang="en-US" altLang="ko-KR" dirty="0" smtClean="0"/>
              <a:t>(double </a:t>
            </a:r>
            <a:r>
              <a:rPr lang="en-US" altLang="ko-KR" dirty="0"/>
              <a:t>duration)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700467" y="663191"/>
            <a:ext cx="1067792" cy="288149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323143" y="741405"/>
            <a:ext cx="861050" cy="277435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7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Deok Gi Jeung</dc:creator>
  <cp:lastModifiedBy>Deok Gi Jeung</cp:lastModifiedBy>
  <cp:revision>7</cp:revision>
  <dcterms:created xsi:type="dcterms:W3CDTF">2017-11-16T02:09:20Z</dcterms:created>
  <dcterms:modified xsi:type="dcterms:W3CDTF">2017-11-17T06:11:30Z</dcterms:modified>
</cp:coreProperties>
</file>