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57" r:id="rId4"/>
    <p:sldId id="267" r:id="rId5"/>
    <p:sldId id="266" r:id="rId6"/>
    <p:sldId id="260" r:id="rId7"/>
    <p:sldId id="263" r:id="rId8"/>
    <p:sldId id="264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B159A-65EF-4B76-A108-4D628FAA71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DE18E1-DCEF-45DE-B6DC-ACCC7CE06D59}">
      <dgm:prSet phldrT="[Text]"/>
      <dgm:spPr/>
      <dgm:t>
        <a:bodyPr/>
        <a:lstStyle/>
        <a:p>
          <a:r>
            <a:rPr lang="en-IN" dirty="0"/>
            <a:t>Elements</a:t>
          </a:r>
        </a:p>
      </dgm:t>
    </dgm:pt>
    <dgm:pt modelId="{9BFE8196-E65B-4FE6-B343-D73DA545B8E7}" type="parTrans" cxnId="{3ED3D237-70EF-4B6C-9709-1162FD4C30C4}">
      <dgm:prSet/>
      <dgm:spPr/>
      <dgm:t>
        <a:bodyPr/>
        <a:lstStyle/>
        <a:p>
          <a:endParaRPr lang="en-IN"/>
        </a:p>
      </dgm:t>
    </dgm:pt>
    <dgm:pt modelId="{DA5234B9-DAEE-4007-963A-EAD41B92851E}" type="sibTrans" cxnId="{3ED3D237-70EF-4B6C-9709-1162FD4C30C4}">
      <dgm:prSet/>
      <dgm:spPr/>
      <dgm:t>
        <a:bodyPr/>
        <a:lstStyle/>
        <a:p>
          <a:endParaRPr lang="en-IN"/>
        </a:p>
      </dgm:t>
    </dgm:pt>
    <dgm:pt modelId="{FBB864F3-A06B-4242-8FB0-22A1E4048673}">
      <dgm:prSet phldrT="[Text]"/>
      <dgm:spPr/>
      <dgm:t>
        <a:bodyPr/>
        <a:lstStyle/>
        <a:p>
          <a:r>
            <a:rPr lang="en-IN" dirty="0"/>
            <a:t>Process</a:t>
          </a:r>
        </a:p>
      </dgm:t>
    </dgm:pt>
    <dgm:pt modelId="{3B9C327D-2120-41E3-8178-54F93E6BCB0A}" type="parTrans" cxnId="{1C0EF71F-F0EE-4524-A268-DEFFBA50A34F}">
      <dgm:prSet/>
      <dgm:spPr/>
      <dgm:t>
        <a:bodyPr/>
        <a:lstStyle/>
        <a:p>
          <a:endParaRPr lang="en-IN"/>
        </a:p>
      </dgm:t>
    </dgm:pt>
    <dgm:pt modelId="{DC3316AB-074E-4B44-B1E5-5D49ACCC9599}" type="sibTrans" cxnId="{1C0EF71F-F0EE-4524-A268-DEFFBA50A34F}">
      <dgm:prSet/>
      <dgm:spPr/>
      <dgm:t>
        <a:bodyPr/>
        <a:lstStyle/>
        <a:p>
          <a:endParaRPr lang="en-IN"/>
        </a:p>
      </dgm:t>
    </dgm:pt>
    <dgm:pt modelId="{A2D19552-FDF8-49AE-9298-46262CA5148D}">
      <dgm:prSet phldrT="[Text]"/>
      <dgm:spPr/>
      <dgm:t>
        <a:bodyPr/>
        <a:lstStyle/>
        <a:p>
          <a:r>
            <a:rPr lang="en-IN" dirty="0"/>
            <a:t>Activity</a:t>
          </a:r>
        </a:p>
      </dgm:t>
    </dgm:pt>
    <dgm:pt modelId="{D10912B5-712A-4DDB-BE18-28F79C787FC9}" type="parTrans" cxnId="{2BA10177-BB91-4F41-90A8-6AFF074D0B8E}">
      <dgm:prSet/>
      <dgm:spPr/>
      <dgm:t>
        <a:bodyPr/>
        <a:lstStyle/>
        <a:p>
          <a:endParaRPr lang="en-IN"/>
        </a:p>
      </dgm:t>
    </dgm:pt>
    <dgm:pt modelId="{B7F0BDDA-23AA-4D73-80A1-C031B15CBFC6}" type="sibTrans" cxnId="{2BA10177-BB91-4F41-90A8-6AFF074D0B8E}">
      <dgm:prSet/>
      <dgm:spPr/>
      <dgm:t>
        <a:bodyPr/>
        <a:lstStyle/>
        <a:p>
          <a:endParaRPr lang="en-IN"/>
        </a:p>
      </dgm:t>
    </dgm:pt>
    <dgm:pt modelId="{73A1147F-61C8-46A3-B97E-87C603190618}">
      <dgm:prSet phldrT="[Text]"/>
      <dgm:spPr/>
      <dgm:t>
        <a:bodyPr/>
        <a:lstStyle/>
        <a:p>
          <a:r>
            <a:rPr lang="en-IN" dirty="0"/>
            <a:t>Task</a:t>
          </a:r>
        </a:p>
      </dgm:t>
    </dgm:pt>
    <dgm:pt modelId="{8A0FC7D7-FE8C-440C-A501-4BE853B55576}" type="parTrans" cxnId="{9454EC9E-C5DB-4CB8-88D0-3F8C4D6B2FF8}">
      <dgm:prSet/>
      <dgm:spPr/>
      <dgm:t>
        <a:bodyPr/>
        <a:lstStyle/>
        <a:p>
          <a:endParaRPr lang="en-IN"/>
        </a:p>
      </dgm:t>
    </dgm:pt>
    <dgm:pt modelId="{21166176-BA09-4F43-8FF2-426F5B88CFCD}" type="sibTrans" cxnId="{9454EC9E-C5DB-4CB8-88D0-3F8C4D6B2FF8}">
      <dgm:prSet/>
      <dgm:spPr/>
      <dgm:t>
        <a:bodyPr/>
        <a:lstStyle/>
        <a:p>
          <a:endParaRPr lang="en-IN"/>
        </a:p>
      </dgm:t>
    </dgm:pt>
    <dgm:pt modelId="{8D0396DE-B344-4113-9BC5-AF7D83760220}">
      <dgm:prSet phldrT="[Text]"/>
      <dgm:spPr/>
      <dgm:t>
        <a:bodyPr/>
        <a:lstStyle/>
        <a:p>
          <a:r>
            <a:rPr lang="en-IN" dirty="0"/>
            <a:t>Collection of Activities, Actions and Tasks that are performed when some work product is created</a:t>
          </a:r>
        </a:p>
      </dgm:t>
    </dgm:pt>
    <dgm:pt modelId="{8C211893-9E38-41BA-A30B-BB9C7BAFA9AF}" type="parTrans" cxnId="{F0285AC9-D003-4006-8A03-CDA9552F7D91}">
      <dgm:prSet/>
      <dgm:spPr/>
      <dgm:t>
        <a:bodyPr/>
        <a:lstStyle/>
        <a:p>
          <a:endParaRPr lang="en-IN"/>
        </a:p>
      </dgm:t>
    </dgm:pt>
    <dgm:pt modelId="{70F2108A-9CC4-41E5-A7FE-B6E2C11AF810}" type="sibTrans" cxnId="{F0285AC9-D003-4006-8A03-CDA9552F7D91}">
      <dgm:prSet/>
      <dgm:spPr/>
      <dgm:t>
        <a:bodyPr/>
        <a:lstStyle/>
        <a:p>
          <a:endParaRPr lang="en-IN"/>
        </a:p>
      </dgm:t>
    </dgm:pt>
    <dgm:pt modelId="{A84C4C0E-C360-4695-BBD2-113AEA701E87}">
      <dgm:prSet phldrT="[Text]"/>
      <dgm:spPr/>
      <dgm:t>
        <a:bodyPr/>
        <a:lstStyle/>
        <a:p>
          <a:r>
            <a:rPr lang="en-US" dirty="0"/>
            <a:t>An activity strives to achieve a broad objective</a:t>
          </a:r>
          <a:endParaRPr lang="en-IN" dirty="0"/>
        </a:p>
      </dgm:t>
    </dgm:pt>
    <dgm:pt modelId="{1C21667E-F203-429A-AF68-69F7E3CB73B9}" type="parTrans" cxnId="{3A6E964E-396C-4ECD-B03C-FCA9E7F1D2E3}">
      <dgm:prSet/>
      <dgm:spPr/>
      <dgm:t>
        <a:bodyPr/>
        <a:lstStyle/>
        <a:p>
          <a:endParaRPr lang="en-IN"/>
        </a:p>
      </dgm:t>
    </dgm:pt>
    <dgm:pt modelId="{9AF44DCD-90F6-444F-AB03-EBA11A604250}" type="sibTrans" cxnId="{3A6E964E-396C-4ECD-B03C-FCA9E7F1D2E3}">
      <dgm:prSet/>
      <dgm:spPr/>
      <dgm:t>
        <a:bodyPr/>
        <a:lstStyle/>
        <a:p>
          <a:endParaRPr lang="en-IN"/>
        </a:p>
      </dgm:t>
    </dgm:pt>
    <dgm:pt modelId="{CA4D8715-F993-4663-8D5B-14D0B4A28364}">
      <dgm:prSet/>
      <dgm:spPr/>
      <dgm:t>
        <a:bodyPr/>
        <a:lstStyle/>
        <a:p>
          <a:r>
            <a:rPr lang="en-US" dirty="0"/>
            <a:t>applied regardless of the application domain, size of the project, complexity of the effort </a:t>
          </a:r>
          <a:endParaRPr lang="en-IN" dirty="0"/>
        </a:p>
      </dgm:t>
    </dgm:pt>
    <dgm:pt modelId="{F68CF91C-85CB-4487-BC7E-41520850D092}" type="parTrans" cxnId="{8814DDB5-3FE3-44DD-8F3D-95939EF7DCB6}">
      <dgm:prSet/>
      <dgm:spPr/>
      <dgm:t>
        <a:bodyPr/>
        <a:lstStyle/>
        <a:p>
          <a:endParaRPr lang="en-IN"/>
        </a:p>
      </dgm:t>
    </dgm:pt>
    <dgm:pt modelId="{B000C0F2-8546-4549-9477-84A6289F78BC}" type="sibTrans" cxnId="{8814DDB5-3FE3-44DD-8F3D-95939EF7DCB6}">
      <dgm:prSet/>
      <dgm:spPr/>
      <dgm:t>
        <a:bodyPr/>
        <a:lstStyle/>
        <a:p>
          <a:endParaRPr lang="en-IN"/>
        </a:p>
      </dgm:t>
    </dgm:pt>
    <dgm:pt modelId="{4C9F5A7F-7241-44CC-9D57-C4132A9E71F0}">
      <dgm:prSet phldrT="[Text]"/>
      <dgm:spPr/>
      <dgm:t>
        <a:bodyPr/>
        <a:lstStyle/>
        <a:p>
          <a:r>
            <a:rPr lang="en-US" dirty="0"/>
            <a:t>focuses on a small, but well-defined objective that produces a tangible outcome </a:t>
          </a:r>
          <a:endParaRPr lang="en-IN" dirty="0"/>
        </a:p>
      </dgm:t>
    </dgm:pt>
    <dgm:pt modelId="{0ED4BC62-02EF-446A-B0EF-49642E4A32EC}" type="parTrans" cxnId="{E24E158B-7C78-406B-B9DD-C08492C9B2B1}">
      <dgm:prSet/>
      <dgm:spPr/>
      <dgm:t>
        <a:bodyPr/>
        <a:lstStyle/>
        <a:p>
          <a:endParaRPr lang="en-IN"/>
        </a:p>
      </dgm:t>
    </dgm:pt>
    <dgm:pt modelId="{75FA9E18-0BFE-414B-81C4-13E283CA3C11}" type="sibTrans" cxnId="{E24E158B-7C78-406B-B9DD-C08492C9B2B1}">
      <dgm:prSet/>
      <dgm:spPr/>
      <dgm:t>
        <a:bodyPr/>
        <a:lstStyle/>
        <a:p>
          <a:endParaRPr lang="en-IN"/>
        </a:p>
      </dgm:t>
    </dgm:pt>
    <dgm:pt modelId="{CCA3AE82-FC85-46C9-8655-BB76FC7396FA}">
      <dgm:prSet phldrT="[Text]"/>
      <dgm:spPr/>
      <dgm:t>
        <a:bodyPr/>
        <a:lstStyle/>
        <a:p>
          <a:r>
            <a:rPr lang="en-IN"/>
            <a:t>Action</a:t>
          </a:r>
          <a:endParaRPr lang="en-IN" dirty="0"/>
        </a:p>
      </dgm:t>
    </dgm:pt>
    <dgm:pt modelId="{3562013F-F39D-4358-9714-B24C97AD069B}" type="parTrans" cxnId="{83C0FF88-A2EB-480D-8704-56D1AC8FAA35}">
      <dgm:prSet/>
      <dgm:spPr/>
      <dgm:t>
        <a:bodyPr/>
        <a:lstStyle/>
        <a:p>
          <a:endParaRPr lang="en-IN"/>
        </a:p>
      </dgm:t>
    </dgm:pt>
    <dgm:pt modelId="{DE8C1D38-BB96-4CC0-AAA3-7E9F50C88B31}" type="sibTrans" cxnId="{83C0FF88-A2EB-480D-8704-56D1AC8FAA35}">
      <dgm:prSet/>
      <dgm:spPr/>
      <dgm:t>
        <a:bodyPr/>
        <a:lstStyle/>
        <a:p>
          <a:endParaRPr lang="en-IN"/>
        </a:p>
      </dgm:t>
    </dgm:pt>
    <dgm:pt modelId="{BDCE496E-4E94-42DD-B6AA-EACD8E2A31FA}">
      <dgm:prSet phldrT="[Text]"/>
      <dgm:spPr/>
      <dgm:t>
        <a:bodyPr/>
        <a:lstStyle/>
        <a:p>
          <a:r>
            <a:rPr lang="en-US" dirty="0"/>
            <a:t> a set of tasks that produce a major work product</a:t>
          </a:r>
          <a:endParaRPr lang="en-IN" dirty="0"/>
        </a:p>
      </dgm:t>
    </dgm:pt>
    <dgm:pt modelId="{406B27BC-F00E-4FE4-A3F7-AB78514F2603}" type="parTrans" cxnId="{FF4CB1F0-1BC3-466B-B77D-2CD391145A5D}">
      <dgm:prSet/>
      <dgm:spPr/>
      <dgm:t>
        <a:bodyPr/>
        <a:lstStyle/>
        <a:p>
          <a:endParaRPr lang="en-IN"/>
        </a:p>
      </dgm:t>
    </dgm:pt>
    <dgm:pt modelId="{D2E4B1F1-D3A0-4A10-8F4C-3BC0AC96EA2D}" type="sibTrans" cxnId="{FF4CB1F0-1BC3-466B-B77D-2CD391145A5D}">
      <dgm:prSet/>
      <dgm:spPr/>
      <dgm:t>
        <a:bodyPr/>
        <a:lstStyle/>
        <a:p>
          <a:endParaRPr lang="en-IN"/>
        </a:p>
      </dgm:t>
    </dgm:pt>
    <dgm:pt modelId="{BE2416DF-C0CA-4818-9FF0-D1782612F06D}" type="pres">
      <dgm:prSet presAssocID="{40AB159A-65EF-4B76-A108-4D628FAA71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DCE33E-22F4-40C1-B00D-678069F435B2}" type="pres">
      <dgm:prSet presAssocID="{32DE18E1-DCEF-45DE-B6DC-ACCC7CE06D59}" presName="hierRoot1" presStyleCnt="0">
        <dgm:presLayoutVars>
          <dgm:hierBranch val="init"/>
        </dgm:presLayoutVars>
      </dgm:prSet>
      <dgm:spPr/>
    </dgm:pt>
    <dgm:pt modelId="{2F77DAFB-43B9-46F5-A2EE-DD75C6FA808B}" type="pres">
      <dgm:prSet presAssocID="{32DE18E1-DCEF-45DE-B6DC-ACCC7CE06D59}" presName="rootComposite1" presStyleCnt="0"/>
      <dgm:spPr/>
    </dgm:pt>
    <dgm:pt modelId="{46DB61E7-BC72-4284-AADD-321F0EA3AC33}" type="pres">
      <dgm:prSet presAssocID="{32DE18E1-DCEF-45DE-B6DC-ACCC7CE06D59}" presName="rootText1" presStyleLbl="node0" presStyleIdx="0" presStyleCnt="1" custLinFactNeighborX="-1495" custLinFactNeighborY="11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72DAF-83EA-4C5F-A0BE-BE38A80A8A37}" type="pres">
      <dgm:prSet presAssocID="{32DE18E1-DCEF-45DE-B6DC-ACCC7CE06D5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C762556-1AE7-4355-BDD9-73D96D7E69AF}" type="pres">
      <dgm:prSet presAssocID="{32DE18E1-DCEF-45DE-B6DC-ACCC7CE06D59}" presName="hierChild2" presStyleCnt="0"/>
      <dgm:spPr/>
    </dgm:pt>
    <dgm:pt modelId="{9FF5E46E-FAA1-420E-AFA1-25129A8F6E6B}" type="pres">
      <dgm:prSet presAssocID="{3B9C327D-2120-41E3-8178-54F93E6BCB0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5F98CA58-9D34-4DFB-8860-6F2852459686}" type="pres">
      <dgm:prSet presAssocID="{FBB864F3-A06B-4242-8FB0-22A1E4048673}" presName="hierRoot2" presStyleCnt="0">
        <dgm:presLayoutVars>
          <dgm:hierBranch val="init"/>
        </dgm:presLayoutVars>
      </dgm:prSet>
      <dgm:spPr/>
    </dgm:pt>
    <dgm:pt modelId="{E884D8B1-5538-48A9-8803-6D0E8F7901F4}" type="pres">
      <dgm:prSet presAssocID="{FBB864F3-A06B-4242-8FB0-22A1E4048673}" presName="rootComposite" presStyleCnt="0"/>
      <dgm:spPr/>
    </dgm:pt>
    <dgm:pt modelId="{04AD9A07-A1B0-4593-943B-7F1547379BA6}" type="pres">
      <dgm:prSet presAssocID="{FBB864F3-A06B-4242-8FB0-22A1E404867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D6330E-B50E-4311-98BE-557CC670815C}" type="pres">
      <dgm:prSet presAssocID="{FBB864F3-A06B-4242-8FB0-22A1E4048673}" presName="rootConnector" presStyleLbl="node2" presStyleIdx="0" presStyleCnt="4"/>
      <dgm:spPr/>
      <dgm:t>
        <a:bodyPr/>
        <a:lstStyle/>
        <a:p>
          <a:endParaRPr lang="en-US"/>
        </a:p>
      </dgm:t>
    </dgm:pt>
    <dgm:pt modelId="{F22DBD64-335A-4F1A-8807-880BE1C4E5F7}" type="pres">
      <dgm:prSet presAssocID="{FBB864F3-A06B-4242-8FB0-22A1E4048673}" presName="hierChild4" presStyleCnt="0"/>
      <dgm:spPr/>
    </dgm:pt>
    <dgm:pt modelId="{A2FED5D3-D7FC-4629-ABC0-5D9F74F5D2A9}" type="pres">
      <dgm:prSet presAssocID="{8C211893-9E38-41BA-A30B-BB9C7BAFA9A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3DADA3CD-5F6D-442D-8FB0-057D5E48E99B}" type="pres">
      <dgm:prSet presAssocID="{8D0396DE-B344-4113-9BC5-AF7D83760220}" presName="hierRoot2" presStyleCnt="0">
        <dgm:presLayoutVars>
          <dgm:hierBranch val="init"/>
        </dgm:presLayoutVars>
      </dgm:prSet>
      <dgm:spPr/>
    </dgm:pt>
    <dgm:pt modelId="{A0A2C7F9-98DE-4E69-BF05-2D5E81EDD367}" type="pres">
      <dgm:prSet presAssocID="{8D0396DE-B344-4113-9BC5-AF7D83760220}" presName="rootComposite" presStyleCnt="0"/>
      <dgm:spPr/>
    </dgm:pt>
    <dgm:pt modelId="{D657FBE2-AF62-48E5-9FD7-23EA2AFC7CED}" type="pres">
      <dgm:prSet presAssocID="{8D0396DE-B344-4113-9BC5-AF7D83760220}" presName="rootText" presStyleLbl="node3" presStyleIdx="0" presStyleCnt="5" custScaleX="114355" custScaleY="1750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4C3AE-DEA6-480B-B0B0-1780702B2E23}" type="pres">
      <dgm:prSet presAssocID="{8D0396DE-B344-4113-9BC5-AF7D83760220}" presName="rootConnector" presStyleLbl="node3" presStyleIdx="0" presStyleCnt="5"/>
      <dgm:spPr/>
      <dgm:t>
        <a:bodyPr/>
        <a:lstStyle/>
        <a:p>
          <a:endParaRPr lang="en-US"/>
        </a:p>
      </dgm:t>
    </dgm:pt>
    <dgm:pt modelId="{1ED35F7E-7A5D-4361-BF3C-4805F16EEC9C}" type="pres">
      <dgm:prSet presAssocID="{8D0396DE-B344-4113-9BC5-AF7D83760220}" presName="hierChild4" presStyleCnt="0"/>
      <dgm:spPr/>
    </dgm:pt>
    <dgm:pt modelId="{8A2DE35B-A2FE-49E6-B336-0EAE662CA60E}" type="pres">
      <dgm:prSet presAssocID="{8D0396DE-B344-4113-9BC5-AF7D83760220}" presName="hierChild5" presStyleCnt="0"/>
      <dgm:spPr/>
    </dgm:pt>
    <dgm:pt modelId="{E1C6962D-A63C-4013-BEDC-1ACC07B2810A}" type="pres">
      <dgm:prSet presAssocID="{FBB864F3-A06B-4242-8FB0-22A1E4048673}" presName="hierChild5" presStyleCnt="0"/>
      <dgm:spPr/>
    </dgm:pt>
    <dgm:pt modelId="{23F83A01-7914-4FB9-A0D4-33D9C7604BE6}" type="pres">
      <dgm:prSet presAssocID="{D10912B5-712A-4DDB-BE18-28F79C787FC9}" presName="Name37" presStyleLbl="parChTrans1D2" presStyleIdx="1" presStyleCnt="4"/>
      <dgm:spPr/>
      <dgm:t>
        <a:bodyPr/>
        <a:lstStyle/>
        <a:p>
          <a:endParaRPr lang="en-US"/>
        </a:p>
      </dgm:t>
    </dgm:pt>
    <dgm:pt modelId="{3296D611-7DE4-497D-8FCE-7ED97F19A4D3}" type="pres">
      <dgm:prSet presAssocID="{A2D19552-FDF8-49AE-9298-46262CA5148D}" presName="hierRoot2" presStyleCnt="0">
        <dgm:presLayoutVars>
          <dgm:hierBranch val="init"/>
        </dgm:presLayoutVars>
      </dgm:prSet>
      <dgm:spPr/>
    </dgm:pt>
    <dgm:pt modelId="{D4D9F6E0-1D0A-49BF-BDA9-78282104A3D7}" type="pres">
      <dgm:prSet presAssocID="{A2D19552-FDF8-49AE-9298-46262CA5148D}" presName="rootComposite" presStyleCnt="0"/>
      <dgm:spPr/>
    </dgm:pt>
    <dgm:pt modelId="{4D650683-9606-4D4D-91A6-2FA88FC3D079}" type="pres">
      <dgm:prSet presAssocID="{A2D19552-FDF8-49AE-9298-46262CA5148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E3710-E0A8-4B1D-9AB0-C44EF4AB7A00}" type="pres">
      <dgm:prSet presAssocID="{A2D19552-FDF8-49AE-9298-46262CA5148D}" presName="rootConnector" presStyleLbl="node2" presStyleIdx="1" presStyleCnt="4"/>
      <dgm:spPr/>
      <dgm:t>
        <a:bodyPr/>
        <a:lstStyle/>
        <a:p>
          <a:endParaRPr lang="en-US"/>
        </a:p>
      </dgm:t>
    </dgm:pt>
    <dgm:pt modelId="{067EF5C0-24F0-48B6-9E01-B3162EFFE88C}" type="pres">
      <dgm:prSet presAssocID="{A2D19552-FDF8-49AE-9298-46262CA5148D}" presName="hierChild4" presStyleCnt="0"/>
      <dgm:spPr/>
    </dgm:pt>
    <dgm:pt modelId="{1E164D23-5D53-48CF-AC04-66ADF2798540}" type="pres">
      <dgm:prSet presAssocID="{1C21667E-F203-429A-AF68-69F7E3CB73B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5EB17D94-1076-4A9E-9F9D-2ADB2B2C95AA}" type="pres">
      <dgm:prSet presAssocID="{A84C4C0E-C360-4695-BBD2-113AEA701E87}" presName="hierRoot2" presStyleCnt="0">
        <dgm:presLayoutVars>
          <dgm:hierBranch val="init"/>
        </dgm:presLayoutVars>
      </dgm:prSet>
      <dgm:spPr/>
    </dgm:pt>
    <dgm:pt modelId="{94F7E128-DAFF-42AF-A563-1C0BFA850BD3}" type="pres">
      <dgm:prSet presAssocID="{A84C4C0E-C360-4695-BBD2-113AEA701E87}" presName="rootComposite" presStyleCnt="0"/>
      <dgm:spPr/>
    </dgm:pt>
    <dgm:pt modelId="{13AE680E-4AFF-4E68-85DB-D9721F9EA67B}" type="pres">
      <dgm:prSet presAssocID="{A84C4C0E-C360-4695-BBD2-113AEA701E87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954461-EFC7-4646-8E6F-8F445CD89388}" type="pres">
      <dgm:prSet presAssocID="{A84C4C0E-C360-4695-BBD2-113AEA701E87}" presName="rootConnector" presStyleLbl="node3" presStyleIdx="1" presStyleCnt="5"/>
      <dgm:spPr/>
      <dgm:t>
        <a:bodyPr/>
        <a:lstStyle/>
        <a:p>
          <a:endParaRPr lang="en-US"/>
        </a:p>
      </dgm:t>
    </dgm:pt>
    <dgm:pt modelId="{0D6A3DD7-270E-451D-A96F-0DF56132D16E}" type="pres">
      <dgm:prSet presAssocID="{A84C4C0E-C360-4695-BBD2-113AEA701E87}" presName="hierChild4" presStyleCnt="0"/>
      <dgm:spPr/>
    </dgm:pt>
    <dgm:pt modelId="{F49F8375-AA9A-4BCA-AF0D-C0EE58264FB4}" type="pres">
      <dgm:prSet presAssocID="{A84C4C0E-C360-4695-BBD2-113AEA701E87}" presName="hierChild5" presStyleCnt="0"/>
      <dgm:spPr/>
    </dgm:pt>
    <dgm:pt modelId="{3DF018D1-FF07-4EA7-9DC8-F0C9DD0B28ED}" type="pres">
      <dgm:prSet presAssocID="{F68CF91C-85CB-4487-BC7E-41520850D092}" presName="Name37" presStyleLbl="parChTrans1D3" presStyleIdx="2" presStyleCnt="5"/>
      <dgm:spPr/>
      <dgm:t>
        <a:bodyPr/>
        <a:lstStyle/>
        <a:p>
          <a:endParaRPr lang="en-US"/>
        </a:p>
      </dgm:t>
    </dgm:pt>
    <dgm:pt modelId="{208F428A-396F-4757-B9BF-06A3B1F3527F}" type="pres">
      <dgm:prSet presAssocID="{CA4D8715-F993-4663-8D5B-14D0B4A28364}" presName="hierRoot2" presStyleCnt="0">
        <dgm:presLayoutVars>
          <dgm:hierBranch val="init"/>
        </dgm:presLayoutVars>
      </dgm:prSet>
      <dgm:spPr/>
    </dgm:pt>
    <dgm:pt modelId="{454815F9-E96B-439D-916C-CCDDBCEB4B91}" type="pres">
      <dgm:prSet presAssocID="{CA4D8715-F993-4663-8D5B-14D0B4A28364}" presName="rootComposite" presStyleCnt="0"/>
      <dgm:spPr/>
    </dgm:pt>
    <dgm:pt modelId="{76372B26-AA48-45B2-BB4C-210309B537D3}" type="pres">
      <dgm:prSet presAssocID="{CA4D8715-F993-4663-8D5B-14D0B4A28364}" presName="rootText" presStyleLbl="node3" presStyleIdx="2" presStyleCnt="5" custScaleX="141191" custScaleY="156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B5DE8-0048-47FB-801F-4D521F69A405}" type="pres">
      <dgm:prSet presAssocID="{CA4D8715-F993-4663-8D5B-14D0B4A28364}" presName="rootConnector" presStyleLbl="node3" presStyleIdx="2" presStyleCnt="5"/>
      <dgm:spPr/>
      <dgm:t>
        <a:bodyPr/>
        <a:lstStyle/>
        <a:p>
          <a:endParaRPr lang="en-US"/>
        </a:p>
      </dgm:t>
    </dgm:pt>
    <dgm:pt modelId="{344B811A-9D09-4C46-A207-002DD5C52EE8}" type="pres">
      <dgm:prSet presAssocID="{CA4D8715-F993-4663-8D5B-14D0B4A28364}" presName="hierChild4" presStyleCnt="0"/>
      <dgm:spPr/>
    </dgm:pt>
    <dgm:pt modelId="{9A293904-0441-4DC4-9D4E-1C22C4879482}" type="pres">
      <dgm:prSet presAssocID="{CA4D8715-F993-4663-8D5B-14D0B4A28364}" presName="hierChild5" presStyleCnt="0"/>
      <dgm:spPr/>
    </dgm:pt>
    <dgm:pt modelId="{4A73F5CB-8E58-440F-9A8E-C7FF621F5D5B}" type="pres">
      <dgm:prSet presAssocID="{A2D19552-FDF8-49AE-9298-46262CA5148D}" presName="hierChild5" presStyleCnt="0"/>
      <dgm:spPr/>
    </dgm:pt>
    <dgm:pt modelId="{5D1C5499-2675-4BC7-8367-9A33390BB235}" type="pres">
      <dgm:prSet presAssocID="{3562013F-F39D-4358-9714-B24C97AD069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671451F8-0BB7-4942-8C7A-C41B49424038}" type="pres">
      <dgm:prSet presAssocID="{CCA3AE82-FC85-46C9-8655-BB76FC7396FA}" presName="hierRoot2" presStyleCnt="0">
        <dgm:presLayoutVars>
          <dgm:hierBranch val="init"/>
        </dgm:presLayoutVars>
      </dgm:prSet>
      <dgm:spPr/>
    </dgm:pt>
    <dgm:pt modelId="{2028B667-EE04-4667-8375-7F29D7CE8CBA}" type="pres">
      <dgm:prSet presAssocID="{CCA3AE82-FC85-46C9-8655-BB76FC7396FA}" presName="rootComposite" presStyleCnt="0"/>
      <dgm:spPr/>
    </dgm:pt>
    <dgm:pt modelId="{042FC4CD-2D58-439D-88A0-F8CCA3BC7CD2}" type="pres">
      <dgm:prSet presAssocID="{CCA3AE82-FC85-46C9-8655-BB76FC7396F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BCD7F4-1A88-4843-8D08-8DFE5F0A6383}" type="pres">
      <dgm:prSet presAssocID="{CCA3AE82-FC85-46C9-8655-BB76FC7396FA}" presName="rootConnector" presStyleLbl="node2" presStyleIdx="2" presStyleCnt="4"/>
      <dgm:spPr/>
      <dgm:t>
        <a:bodyPr/>
        <a:lstStyle/>
        <a:p>
          <a:endParaRPr lang="en-US"/>
        </a:p>
      </dgm:t>
    </dgm:pt>
    <dgm:pt modelId="{0D1D1C7F-F234-4AE1-B1EE-F0A7760FB64C}" type="pres">
      <dgm:prSet presAssocID="{CCA3AE82-FC85-46C9-8655-BB76FC7396FA}" presName="hierChild4" presStyleCnt="0"/>
      <dgm:spPr/>
    </dgm:pt>
    <dgm:pt modelId="{7C6B2B7C-61EA-4BDE-9B75-B6D96FE1E659}" type="pres">
      <dgm:prSet presAssocID="{406B27BC-F00E-4FE4-A3F7-AB78514F2603}" presName="Name37" presStyleLbl="parChTrans1D3" presStyleIdx="3" presStyleCnt="5"/>
      <dgm:spPr/>
      <dgm:t>
        <a:bodyPr/>
        <a:lstStyle/>
        <a:p>
          <a:endParaRPr lang="en-US"/>
        </a:p>
      </dgm:t>
    </dgm:pt>
    <dgm:pt modelId="{D822643B-A934-4E9D-B240-E327D41E7C24}" type="pres">
      <dgm:prSet presAssocID="{BDCE496E-4E94-42DD-B6AA-EACD8E2A31FA}" presName="hierRoot2" presStyleCnt="0">
        <dgm:presLayoutVars>
          <dgm:hierBranch val="init"/>
        </dgm:presLayoutVars>
      </dgm:prSet>
      <dgm:spPr/>
    </dgm:pt>
    <dgm:pt modelId="{3EAE7BE5-0D0D-41F2-9034-A3BA19262675}" type="pres">
      <dgm:prSet presAssocID="{BDCE496E-4E94-42DD-B6AA-EACD8E2A31FA}" presName="rootComposite" presStyleCnt="0"/>
      <dgm:spPr/>
    </dgm:pt>
    <dgm:pt modelId="{DF43E126-7F34-40CD-B10E-5BA54DEF47A8}" type="pres">
      <dgm:prSet presAssocID="{BDCE496E-4E94-42DD-B6AA-EACD8E2A31FA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ED0AD-185C-47FA-9C83-92E22B4E55CC}" type="pres">
      <dgm:prSet presAssocID="{BDCE496E-4E94-42DD-B6AA-EACD8E2A31FA}" presName="rootConnector" presStyleLbl="node3" presStyleIdx="3" presStyleCnt="5"/>
      <dgm:spPr/>
      <dgm:t>
        <a:bodyPr/>
        <a:lstStyle/>
        <a:p>
          <a:endParaRPr lang="en-US"/>
        </a:p>
      </dgm:t>
    </dgm:pt>
    <dgm:pt modelId="{191DE536-8173-4D8D-AC42-E7C476365B30}" type="pres">
      <dgm:prSet presAssocID="{BDCE496E-4E94-42DD-B6AA-EACD8E2A31FA}" presName="hierChild4" presStyleCnt="0"/>
      <dgm:spPr/>
    </dgm:pt>
    <dgm:pt modelId="{A981DF68-AD04-433E-81B3-57BA467B189E}" type="pres">
      <dgm:prSet presAssocID="{BDCE496E-4E94-42DD-B6AA-EACD8E2A31FA}" presName="hierChild5" presStyleCnt="0"/>
      <dgm:spPr/>
    </dgm:pt>
    <dgm:pt modelId="{5B250C53-0CF4-460E-8DB3-69D9610BDE2C}" type="pres">
      <dgm:prSet presAssocID="{CCA3AE82-FC85-46C9-8655-BB76FC7396FA}" presName="hierChild5" presStyleCnt="0"/>
      <dgm:spPr/>
    </dgm:pt>
    <dgm:pt modelId="{0AFF9BEC-0E70-4D30-A86E-D5615C8D05AE}" type="pres">
      <dgm:prSet presAssocID="{8A0FC7D7-FE8C-440C-A501-4BE853B5557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6E61F641-5A03-47A8-BCD4-68C2D70708B3}" type="pres">
      <dgm:prSet presAssocID="{73A1147F-61C8-46A3-B97E-87C603190618}" presName="hierRoot2" presStyleCnt="0">
        <dgm:presLayoutVars>
          <dgm:hierBranch val="init"/>
        </dgm:presLayoutVars>
      </dgm:prSet>
      <dgm:spPr/>
    </dgm:pt>
    <dgm:pt modelId="{D327BEE3-E0B7-4B16-95FC-36752F2F2E07}" type="pres">
      <dgm:prSet presAssocID="{73A1147F-61C8-46A3-B97E-87C603190618}" presName="rootComposite" presStyleCnt="0"/>
      <dgm:spPr/>
    </dgm:pt>
    <dgm:pt modelId="{5545B2CE-1C8B-4E78-B541-9F1173384899}" type="pres">
      <dgm:prSet presAssocID="{73A1147F-61C8-46A3-B97E-87C60319061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A60CF-4BF2-47A5-B8E9-D780ED0187CC}" type="pres">
      <dgm:prSet presAssocID="{73A1147F-61C8-46A3-B97E-87C603190618}" presName="rootConnector" presStyleLbl="node2" presStyleIdx="3" presStyleCnt="4"/>
      <dgm:spPr/>
      <dgm:t>
        <a:bodyPr/>
        <a:lstStyle/>
        <a:p>
          <a:endParaRPr lang="en-US"/>
        </a:p>
      </dgm:t>
    </dgm:pt>
    <dgm:pt modelId="{45E3DE47-1F96-4ED2-A3F2-27C0CA6CBAE9}" type="pres">
      <dgm:prSet presAssocID="{73A1147F-61C8-46A3-B97E-87C603190618}" presName="hierChild4" presStyleCnt="0"/>
      <dgm:spPr/>
    </dgm:pt>
    <dgm:pt modelId="{E329F574-0503-453E-9218-7F2D298D182E}" type="pres">
      <dgm:prSet presAssocID="{0ED4BC62-02EF-446A-B0EF-49642E4A32EC}" presName="Name37" presStyleLbl="parChTrans1D3" presStyleIdx="4" presStyleCnt="5"/>
      <dgm:spPr/>
      <dgm:t>
        <a:bodyPr/>
        <a:lstStyle/>
        <a:p>
          <a:endParaRPr lang="en-US"/>
        </a:p>
      </dgm:t>
    </dgm:pt>
    <dgm:pt modelId="{7AB57220-8DC7-42CF-83AA-6CAEEE09D433}" type="pres">
      <dgm:prSet presAssocID="{4C9F5A7F-7241-44CC-9D57-C4132A9E71F0}" presName="hierRoot2" presStyleCnt="0">
        <dgm:presLayoutVars>
          <dgm:hierBranch val="init"/>
        </dgm:presLayoutVars>
      </dgm:prSet>
      <dgm:spPr/>
    </dgm:pt>
    <dgm:pt modelId="{94708DDF-C42B-44C9-B5B8-1B42EA305B15}" type="pres">
      <dgm:prSet presAssocID="{4C9F5A7F-7241-44CC-9D57-C4132A9E71F0}" presName="rootComposite" presStyleCnt="0"/>
      <dgm:spPr/>
    </dgm:pt>
    <dgm:pt modelId="{11B5DB78-49E3-4A11-B680-03D34FBE5287}" type="pres">
      <dgm:prSet presAssocID="{4C9F5A7F-7241-44CC-9D57-C4132A9E71F0}" presName="rootText" presStyleLbl="node3" presStyleIdx="4" presStyleCnt="5" custScaleY="134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AB8ED-4176-4027-B43F-17FD41E35B3F}" type="pres">
      <dgm:prSet presAssocID="{4C9F5A7F-7241-44CC-9D57-C4132A9E71F0}" presName="rootConnector" presStyleLbl="node3" presStyleIdx="4" presStyleCnt="5"/>
      <dgm:spPr/>
      <dgm:t>
        <a:bodyPr/>
        <a:lstStyle/>
        <a:p>
          <a:endParaRPr lang="en-US"/>
        </a:p>
      </dgm:t>
    </dgm:pt>
    <dgm:pt modelId="{83E40A06-C112-450F-96B4-812013F46520}" type="pres">
      <dgm:prSet presAssocID="{4C9F5A7F-7241-44CC-9D57-C4132A9E71F0}" presName="hierChild4" presStyleCnt="0"/>
      <dgm:spPr/>
    </dgm:pt>
    <dgm:pt modelId="{D132BC9D-2F6B-42DF-B113-57F02F523733}" type="pres">
      <dgm:prSet presAssocID="{4C9F5A7F-7241-44CC-9D57-C4132A9E71F0}" presName="hierChild5" presStyleCnt="0"/>
      <dgm:spPr/>
    </dgm:pt>
    <dgm:pt modelId="{676EB053-462F-4933-A59F-2E2C7F0D405C}" type="pres">
      <dgm:prSet presAssocID="{73A1147F-61C8-46A3-B97E-87C603190618}" presName="hierChild5" presStyleCnt="0"/>
      <dgm:spPr/>
    </dgm:pt>
    <dgm:pt modelId="{B399D209-ECCD-470A-806E-4CF12DBD0DC2}" type="pres">
      <dgm:prSet presAssocID="{32DE18E1-DCEF-45DE-B6DC-ACCC7CE06D59}" presName="hierChild3" presStyleCnt="0"/>
      <dgm:spPr/>
    </dgm:pt>
  </dgm:ptLst>
  <dgm:cxnLst>
    <dgm:cxn modelId="{1C0EF71F-F0EE-4524-A268-DEFFBA50A34F}" srcId="{32DE18E1-DCEF-45DE-B6DC-ACCC7CE06D59}" destId="{FBB864F3-A06B-4242-8FB0-22A1E4048673}" srcOrd="0" destOrd="0" parTransId="{3B9C327D-2120-41E3-8178-54F93E6BCB0A}" sibTransId="{DC3316AB-074E-4B44-B1E5-5D49ACCC9599}"/>
    <dgm:cxn modelId="{9454EC9E-C5DB-4CB8-88D0-3F8C4D6B2FF8}" srcId="{32DE18E1-DCEF-45DE-B6DC-ACCC7CE06D59}" destId="{73A1147F-61C8-46A3-B97E-87C603190618}" srcOrd="3" destOrd="0" parTransId="{8A0FC7D7-FE8C-440C-A501-4BE853B55576}" sibTransId="{21166176-BA09-4F43-8FF2-426F5B88CFCD}"/>
    <dgm:cxn modelId="{285B745D-B06F-4BD6-8859-00937369923D}" type="presOf" srcId="{40AB159A-65EF-4B76-A108-4D628FAA71BA}" destId="{BE2416DF-C0CA-4818-9FF0-D1782612F06D}" srcOrd="0" destOrd="0" presId="urn:microsoft.com/office/officeart/2005/8/layout/orgChart1"/>
    <dgm:cxn modelId="{0AE666BB-097F-4159-B9EB-9EAFE50ADE30}" type="presOf" srcId="{8C211893-9E38-41BA-A30B-BB9C7BAFA9AF}" destId="{A2FED5D3-D7FC-4629-ABC0-5D9F74F5D2A9}" srcOrd="0" destOrd="0" presId="urn:microsoft.com/office/officeart/2005/8/layout/orgChart1"/>
    <dgm:cxn modelId="{9555569A-C458-4680-8CB3-8347F403F4DC}" type="presOf" srcId="{3562013F-F39D-4358-9714-B24C97AD069B}" destId="{5D1C5499-2675-4BC7-8367-9A33390BB235}" srcOrd="0" destOrd="0" presId="urn:microsoft.com/office/officeart/2005/8/layout/orgChart1"/>
    <dgm:cxn modelId="{F08C215E-BC63-4954-9E43-F51A53FBAE63}" type="presOf" srcId="{73A1147F-61C8-46A3-B97E-87C603190618}" destId="{F13A60CF-4BF2-47A5-B8E9-D780ED0187CC}" srcOrd="1" destOrd="0" presId="urn:microsoft.com/office/officeart/2005/8/layout/orgChart1"/>
    <dgm:cxn modelId="{F0285AC9-D003-4006-8A03-CDA9552F7D91}" srcId="{FBB864F3-A06B-4242-8FB0-22A1E4048673}" destId="{8D0396DE-B344-4113-9BC5-AF7D83760220}" srcOrd="0" destOrd="0" parTransId="{8C211893-9E38-41BA-A30B-BB9C7BAFA9AF}" sibTransId="{70F2108A-9CC4-41E5-A7FE-B6E2C11AF810}"/>
    <dgm:cxn modelId="{EAA14F72-E1F7-4BE5-995C-C1047A44FE08}" type="presOf" srcId="{F68CF91C-85CB-4487-BC7E-41520850D092}" destId="{3DF018D1-FF07-4EA7-9DC8-F0C9DD0B28ED}" srcOrd="0" destOrd="0" presId="urn:microsoft.com/office/officeart/2005/8/layout/orgChart1"/>
    <dgm:cxn modelId="{8BF5BD2B-2179-4FF6-9132-89687FC2FB8A}" type="presOf" srcId="{0ED4BC62-02EF-446A-B0EF-49642E4A32EC}" destId="{E329F574-0503-453E-9218-7F2D298D182E}" srcOrd="0" destOrd="0" presId="urn:microsoft.com/office/officeart/2005/8/layout/orgChart1"/>
    <dgm:cxn modelId="{8814DDB5-3FE3-44DD-8F3D-95939EF7DCB6}" srcId="{A2D19552-FDF8-49AE-9298-46262CA5148D}" destId="{CA4D8715-F993-4663-8D5B-14D0B4A28364}" srcOrd="1" destOrd="0" parTransId="{F68CF91C-85CB-4487-BC7E-41520850D092}" sibTransId="{B000C0F2-8546-4549-9477-84A6289F78BC}"/>
    <dgm:cxn modelId="{47BAE582-FAC4-4448-B9D1-0B0C1914F510}" type="presOf" srcId="{8A0FC7D7-FE8C-440C-A501-4BE853B55576}" destId="{0AFF9BEC-0E70-4D30-A86E-D5615C8D05AE}" srcOrd="0" destOrd="0" presId="urn:microsoft.com/office/officeart/2005/8/layout/orgChart1"/>
    <dgm:cxn modelId="{FF4CB1F0-1BC3-466B-B77D-2CD391145A5D}" srcId="{CCA3AE82-FC85-46C9-8655-BB76FC7396FA}" destId="{BDCE496E-4E94-42DD-B6AA-EACD8E2A31FA}" srcOrd="0" destOrd="0" parTransId="{406B27BC-F00E-4FE4-A3F7-AB78514F2603}" sibTransId="{D2E4B1F1-D3A0-4A10-8F4C-3BC0AC96EA2D}"/>
    <dgm:cxn modelId="{8809D6BE-5535-46C5-BA51-E939E6D8494A}" type="presOf" srcId="{A2D19552-FDF8-49AE-9298-46262CA5148D}" destId="{521E3710-E0A8-4B1D-9AB0-C44EF4AB7A00}" srcOrd="1" destOrd="0" presId="urn:microsoft.com/office/officeart/2005/8/layout/orgChart1"/>
    <dgm:cxn modelId="{74DC2FD5-C9E1-4A00-91EE-7D2F338D8004}" type="presOf" srcId="{FBB864F3-A06B-4242-8FB0-22A1E4048673}" destId="{78D6330E-B50E-4311-98BE-557CC670815C}" srcOrd="1" destOrd="0" presId="urn:microsoft.com/office/officeart/2005/8/layout/orgChart1"/>
    <dgm:cxn modelId="{E98ECA8F-E9E9-4A81-A44B-E4C6A9AD305D}" type="presOf" srcId="{4C9F5A7F-7241-44CC-9D57-C4132A9E71F0}" destId="{11B5DB78-49E3-4A11-B680-03D34FBE5287}" srcOrd="0" destOrd="0" presId="urn:microsoft.com/office/officeart/2005/8/layout/orgChart1"/>
    <dgm:cxn modelId="{433790C4-A7E0-4936-A5AB-794AAD081963}" type="presOf" srcId="{CCA3AE82-FC85-46C9-8655-BB76FC7396FA}" destId="{36BCD7F4-1A88-4843-8D08-8DFE5F0A6383}" srcOrd="1" destOrd="0" presId="urn:microsoft.com/office/officeart/2005/8/layout/orgChart1"/>
    <dgm:cxn modelId="{C4ED1925-176D-400D-B4B3-A332861484E3}" type="presOf" srcId="{3B9C327D-2120-41E3-8178-54F93E6BCB0A}" destId="{9FF5E46E-FAA1-420E-AFA1-25129A8F6E6B}" srcOrd="0" destOrd="0" presId="urn:microsoft.com/office/officeart/2005/8/layout/orgChart1"/>
    <dgm:cxn modelId="{667AE8EF-0BA0-4F87-9294-E1AF4B663B9A}" type="presOf" srcId="{BDCE496E-4E94-42DD-B6AA-EACD8E2A31FA}" destId="{DF43E126-7F34-40CD-B10E-5BA54DEF47A8}" srcOrd="0" destOrd="0" presId="urn:microsoft.com/office/officeart/2005/8/layout/orgChart1"/>
    <dgm:cxn modelId="{3ED3D237-70EF-4B6C-9709-1162FD4C30C4}" srcId="{40AB159A-65EF-4B76-A108-4D628FAA71BA}" destId="{32DE18E1-DCEF-45DE-B6DC-ACCC7CE06D59}" srcOrd="0" destOrd="0" parTransId="{9BFE8196-E65B-4FE6-B343-D73DA545B8E7}" sibTransId="{DA5234B9-DAEE-4007-963A-EAD41B92851E}"/>
    <dgm:cxn modelId="{F965E974-0492-4A79-B9BF-BE857185DDA3}" type="presOf" srcId="{CCA3AE82-FC85-46C9-8655-BB76FC7396FA}" destId="{042FC4CD-2D58-439D-88A0-F8CCA3BC7CD2}" srcOrd="0" destOrd="0" presId="urn:microsoft.com/office/officeart/2005/8/layout/orgChart1"/>
    <dgm:cxn modelId="{2BA10177-BB91-4F41-90A8-6AFF074D0B8E}" srcId="{32DE18E1-DCEF-45DE-B6DC-ACCC7CE06D59}" destId="{A2D19552-FDF8-49AE-9298-46262CA5148D}" srcOrd="1" destOrd="0" parTransId="{D10912B5-712A-4DDB-BE18-28F79C787FC9}" sibTransId="{B7F0BDDA-23AA-4D73-80A1-C031B15CBFC6}"/>
    <dgm:cxn modelId="{86E98CF6-20A9-4E30-9B68-39B3782611CC}" type="presOf" srcId="{A84C4C0E-C360-4695-BBD2-113AEA701E87}" destId="{2F954461-EFC7-4646-8E6F-8F445CD89388}" srcOrd="1" destOrd="0" presId="urn:microsoft.com/office/officeart/2005/8/layout/orgChart1"/>
    <dgm:cxn modelId="{B1CDD12B-4E50-4049-9109-CCFCB99756C5}" type="presOf" srcId="{1C21667E-F203-429A-AF68-69F7E3CB73B9}" destId="{1E164D23-5D53-48CF-AC04-66ADF2798540}" srcOrd="0" destOrd="0" presId="urn:microsoft.com/office/officeart/2005/8/layout/orgChart1"/>
    <dgm:cxn modelId="{C28F5698-11A3-4C45-86C5-804BE7E36BA4}" type="presOf" srcId="{CA4D8715-F993-4663-8D5B-14D0B4A28364}" destId="{499B5DE8-0048-47FB-801F-4D521F69A405}" srcOrd="1" destOrd="0" presId="urn:microsoft.com/office/officeart/2005/8/layout/orgChart1"/>
    <dgm:cxn modelId="{79031982-2DD4-41A9-94D5-B742F559AF65}" type="presOf" srcId="{406B27BC-F00E-4FE4-A3F7-AB78514F2603}" destId="{7C6B2B7C-61EA-4BDE-9B75-B6D96FE1E659}" srcOrd="0" destOrd="0" presId="urn:microsoft.com/office/officeart/2005/8/layout/orgChart1"/>
    <dgm:cxn modelId="{9C59F224-F055-4F3D-8341-3D1CE377350B}" type="presOf" srcId="{32DE18E1-DCEF-45DE-B6DC-ACCC7CE06D59}" destId="{46DB61E7-BC72-4284-AADD-321F0EA3AC33}" srcOrd="0" destOrd="0" presId="urn:microsoft.com/office/officeart/2005/8/layout/orgChart1"/>
    <dgm:cxn modelId="{891161DA-58FB-47A3-8629-82BD47F27791}" type="presOf" srcId="{D10912B5-712A-4DDB-BE18-28F79C787FC9}" destId="{23F83A01-7914-4FB9-A0D4-33D9C7604BE6}" srcOrd="0" destOrd="0" presId="urn:microsoft.com/office/officeart/2005/8/layout/orgChart1"/>
    <dgm:cxn modelId="{30D1D75F-7AB3-426D-8E27-F8E540F9D2A8}" type="presOf" srcId="{4C9F5A7F-7241-44CC-9D57-C4132A9E71F0}" destId="{060AB8ED-4176-4027-B43F-17FD41E35B3F}" srcOrd="1" destOrd="0" presId="urn:microsoft.com/office/officeart/2005/8/layout/orgChart1"/>
    <dgm:cxn modelId="{10BB726F-E671-4404-A4C0-CF3C9F8B03AF}" type="presOf" srcId="{73A1147F-61C8-46A3-B97E-87C603190618}" destId="{5545B2CE-1C8B-4E78-B541-9F1173384899}" srcOrd="0" destOrd="0" presId="urn:microsoft.com/office/officeart/2005/8/layout/orgChart1"/>
    <dgm:cxn modelId="{DD00CB23-6959-43D3-9B4B-3EDEE0C732AB}" type="presOf" srcId="{32DE18E1-DCEF-45DE-B6DC-ACCC7CE06D59}" destId="{A0E72DAF-83EA-4C5F-A0BE-BE38A80A8A37}" srcOrd="1" destOrd="0" presId="urn:microsoft.com/office/officeart/2005/8/layout/orgChart1"/>
    <dgm:cxn modelId="{F2428455-49A2-4591-9AD4-9C51D00FC678}" type="presOf" srcId="{A84C4C0E-C360-4695-BBD2-113AEA701E87}" destId="{13AE680E-4AFF-4E68-85DB-D9721F9EA67B}" srcOrd="0" destOrd="0" presId="urn:microsoft.com/office/officeart/2005/8/layout/orgChart1"/>
    <dgm:cxn modelId="{CCC9536A-687E-4A3A-BBC5-2C5DB4435D51}" type="presOf" srcId="{FBB864F3-A06B-4242-8FB0-22A1E4048673}" destId="{04AD9A07-A1B0-4593-943B-7F1547379BA6}" srcOrd="0" destOrd="0" presId="urn:microsoft.com/office/officeart/2005/8/layout/orgChart1"/>
    <dgm:cxn modelId="{24D61497-3BF1-4F62-B01F-EDFB962BAB6C}" type="presOf" srcId="{8D0396DE-B344-4113-9BC5-AF7D83760220}" destId="{9604C3AE-DEA6-480B-B0B0-1780702B2E23}" srcOrd="1" destOrd="0" presId="urn:microsoft.com/office/officeart/2005/8/layout/orgChart1"/>
    <dgm:cxn modelId="{444B225D-A855-483A-9AA1-55D246BE6354}" type="presOf" srcId="{A2D19552-FDF8-49AE-9298-46262CA5148D}" destId="{4D650683-9606-4D4D-91A6-2FA88FC3D079}" srcOrd="0" destOrd="0" presId="urn:microsoft.com/office/officeart/2005/8/layout/orgChart1"/>
    <dgm:cxn modelId="{88BB9E37-74F5-43BA-A461-D7A07B2C7330}" type="presOf" srcId="{8D0396DE-B344-4113-9BC5-AF7D83760220}" destId="{D657FBE2-AF62-48E5-9FD7-23EA2AFC7CED}" srcOrd="0" destOrd="0" presId="urn:microsoft.com/office/officeart/2005/8/layout/orgChart1"/>
    <dgm:cxn modelId="{E24E158B-7C78-406B-B9DD-C08492C9B2B1}" srcId="{73A1147F-61C8-46A3-B97E-87C603190618}" destId="{4C9F5A7F-7241-44CC-9D57-C4132A9E71F0}" srcOrd="0" destOrd="0" parTransId="{0ED4BC62-02EF-446A-B0EF-49642E4A32EC}" sibTransId="{75FA9E18-0BFE-414B-81C4-13E283CA3C11}"/>
    <dgm:cxn modelId="{3A6E964E-396C-4ECD-B03C-FCA9E7F1D2E3}" srcId="{A2D19552-FDF8-49AE-9298-46262CA5148D}" destId="{A84C4C0E-C360-4695-BBD2-113AEA701E87}" srcOrd="0" destOrd="0" parTransId="{1C21667E-F203-429A-AF68-69F7E3CB73B9}" sibTransId="{9AF44DCD-90F6-444F-AB03-EBA11A604250}"/>
    <dgm:cxn modelId="{83C0FF88-A2EB-480D-8704-56D1AC8FAA35}" srcId="{32DE18E1-DCEF-45DE-B6DC-ACCC7CE06D59}" destId="{CCA3AE82-FC85-46C9-8655-BB76FC7396FA}" srcOrd="2" destOrd="0" parTransId="{3562013F-F39D-4358-9714-B24C97AD069B}" sibTransId="{DE8C1D38-BB96-4CC0-AAA3-7E9F50C88B31}"/>
    <dgm:cxn modelId="{C01E14F8-4DB8-429B-BE0E-898F60954D10}" type="presOf" srcId="{BDCE496E-4E94-42DD-B6AA-EACD8E2A31FA}" destId="{6B6ED0AD-185C-47FA-9C83-92E22B4E55CC}" srcOrd="1" destOrd="0" presId="urn:microsoft.com/office/officeart/2005/8/layout/orgChart1"/>
    <dgm:cxn modelId="{6A3A8400-397C-4E87-B6DF-D991E0C6A174}" type="presOf" srcId="{CA4D8715-F993-4663-8D5B-14D0B4A28364}" destId="{76372B26-AA48-45B2-BB4C-210309B537D3}" srcOrd="0" destOrd="0" presId="urn:microsoft.com/office/officeart/2005/8/layout/orgChart1"/>
    <dgm:cxn modelId="{68CD2DF4-AC88-4DA1-AB5C-0BABA8D807AD}" type="presParOf" srcId="{BE2416DF-C0CA-4818-9FF0-D1782612F06D}" destId="{C4DCE33E-22F4-40C1-B00D-678069F435B2}" srcOrd="0" destOrd="0" presId="urn:microsoft.com/office/officeart/2005/8/layout/orgChart1"/>
    <dgm:cxn modelId="{5261107C-2926-4FFF-972D-8F8AF011DD7F}" type="presParOf" srcId="{C4DCE33E-22F4-40C1-B00D-678069F435B2}" destId="{2F77DAFB-43B9-46F5-A2EE-DD75C6FA808B}" srcOrd="0" destOrd="0" presId="urn:microsoft.com/office/officeart/2005/8/layout/orgChart1"/>
    <dgm:cxn modelId="{E1F6EF5B-46AA-42D6-9540-5B59AF7FFC20}" type="presParOf" srcId="{2F77DAFB-43B9-46F5-A2EE-DD75C6FA808B}" destId="{46DB61E7-BC72-4284-AADD-321F0EA3AC33}" srcOrd="0" destOrd="0" presId="urn:microsoft.com/office/officeart/2005/8/layout/orgChart1"/>
    <dgm:cxn modelId="{A2121C5C-1839-447D-85FC-3EC93D0D78B0}" type="presParOf" srcId="{2F77DAFB-43B9-46F5-A2EE-DD75C6FA808B}" destId="{A0E72DAF-83EA-4C5F-A0BE-BE38A80A8A37}" srcOrd="1" destOrd="0" presId="urn:microsoft.com/office/officeart/2005/8/layout/orgChart1"/>
    <dgm:cxn modelId="{2124D946-164C-4DBB-B857-ADAA47647661}" type="presParOf" srcId="{C4DCE33E-22F4-40C1-B00D-678069F435B2}" destId="{CC762556-1AE7-4355-BDD9-73D96D7E69AF}" srcOrd="1" destOrd="0" presId="urn:microsoft.com/office/officeart/2005/8/layout/orgChart1"/>
    <dgm:cxn modelId="{9091C8D8-919A-4CA2-BD21-89120D08BB75}" type="presParOf" srcId="{CC762556-1AE7-4355-BDD9-73D96D7E69AF}" destId="{9FF5E46E-FAA1-420E-AFA1-25129A8F6E6B}" srcOrd="0" destOrd="0" presId="urn:microsoft.com/office/officeart/2005/8/layout/orgChart1"/>
    <dgm:cxn modelId="{1E41CF2B-7A15-4BE1-B077-2F30C48CAE48}" type="presParOf" srcId="{CC762556-1AE7-4355-BDD9-73D96D7E69AF}" destId="{5F98CA58-9D34-4DFB-8860-6F2852459686}" srcOrd="1" destOrd="0" presId="urn:microsoft.com/office/officeart/2005/8/layout/orgChart1"/>
    <dgm:cxn modelId="{3F1CB9E8-FFEE-4DAD-9704-F3813969DADA}" type="presParOf" srcId="{5F98CA58-9D34-4DFB-8860-6F2852459686}" destId="{E884D8B1-5538-48A9-8803-6D0E8F7901F4}" srcOrd="0" destOrd="0" presId="urn:microsoft.com/office/officeart/2005/8/layout/orgChart1"/>
    <dgm:cxn modelId="{6CB4CA17-E3F0-4EA5-8238-C9F7E868A9F3}" type="presParOf" srcId="{E884D8B1-5538-48A9-8803-6D0E8F7901F4}" destId="{04AD9A07-A1B0-4593-943B-7F1547379BA6}" srcOrd="0" destOrd="0" presId="urn:microsoft.com/office/officeart/2005/8/layout/orgChart1"/>
    <dgm:cxn modelId="{BAEEE058-9A7D-496B-AD79-524276B58AA3}" type="presParOf" srcId="{E884D8B1-5538-48A9-8803-6D0E8F7901F4}" destId="{78D6330E-B50E-4311-98BE-557CC670815C}" srcOrd="1" destOrd="0" presId="urn:microsoft.com/office/officeart/2005/8/layout/orgChart1"/>
    <dgm:cxn modelId="{005CAFCA-3ED6-46E9-903D-C2AA8942F1BD}" type="presParOf" srcId="{5F98CA58-9D34-4DFB-8860-6F2852459686}" destId="{F22DBD64-335A-4F1A-8807-880BE1C4E5F7}" srcOrd="1" destOrd="0" presId="urn:microsoft.com/office/officeart/2005/8/layout/orgChart1"/>
    <dgm:cxn modelId="{8249C7BF-F00C-41E4-A1E1-F89465339399}" type="presParOf" srcId="{F22DBD64-335A-4F1A-8807-880BE1C4E5F7}" destId="{A2FED5D3-D7FC-4629-ABC0-5D9F74F5D2A9}" srcOrd="0" destOrd="0" presId="urn:microsoft.com/office/officeart/2005/8/layout/orgChart1"/>
    <dgm:cxn modelId="{56CC09A0-4E41-4658-B999-9223988535E3}" type="presParOf" srcId="{F22DBD64-335A-4F1A-8807-880BE1C4E5F7}" destId="{3DADA3CD-5F6D-442D-8FB0-057D5E48E99B}" srcOrd="1" destOrd="0" presId="urn:microsoft.com/office/officeart/2005/8/layout/orgChart1"/>
    <dgm:cxn modelId="{2F5AE8F2-E76F-46C5-A627-0DEC62A3B397}" type="presParOf" srcId="{3DADA3CD-5F6D-442D-8FB0-057D5E48E99B}" destId="{A0A2C7F9-98DE-4E69-BF05-2D5E81EDD367}" srcOrd="0" destOrd="0" presId="urn:microsoft.com/office/officeart/2005/8/layout/orgChart1"/>
    <dgm:cxn modelId="{C99DDDA0-BD05-4A45-B998-5933B6162FE7}" type="presParOf" srcId="{A0A2C7F9-98DE-4E69-BF05-2D5E81EDD367}" destId="{D657FBE2-AF62-48E5-9FD7-23EA2AFC7CED}" srcOrd="0" destOrd="0" presId="urn:microsoft.com/office/officeart/2005/8/layout/orgChart1"/>
    <dgm:cxn modelId="{BF4B6182-FC61-41F3-9CEB-29F9CFE9E8FE}" type="presParOf" srcId="{A0A2C7F9-98DE-4E69-BF05-2D5E81EDD367}" destId="{9604C3AE-DEA6-480B-B0B0-1780702B2E23}" srcOrd="1" destOrd="0" presId="urn:microsoft.com/office/officeart/2005/8/layout/orgChart1"/>
    <dgm:cxn modelId="{82F3DB4C-CD68-46E0-A3FC-2D2A1E9AC977}" type="presParOf" srcId="{3DADA3CD-5F6D-442D-8FB0-057D5E48E99B}" destId="{1ED35F7E-7A5D-4361-BF3C-4805F16EEC9C}" srcOrd="1" destOrd="0" presId="urn:microsoft.com/office/officeart/2005/8/layout/orgChart1"/>
    <dgm:cxn modelId="{E03475D0-9EC4-4D4C-A778-252DFAA2269C}" type="presParOf" srcId="{3DADA3CD-5F6D-442D-8FB0-057D5E48E99B}" destId="{8A2DE35B-A2FE-49E6-B336-0EAE662CA60E}" srcOrd="2" destOrd="0" presId="urn:microsoft.com/office/officeart/2005/8/layout/orgChart1"/>
    <dgm:cxn modelId="{49D8DCA0-110A-4BB4-8996-45D9A45C409C}" type="presParOf" srcId="{5F98CA58-9D34-4DFB-8860-6F2852459686}" destId="{E1C6962D-A63C-4013-BEDC-1ACC07B2810A}" srcOrd="2" destOrd="0" presId="urn:microsoft.com/office/officeart/2005/8/layout/orgChart1"/>
    <dgm:cxn modelId="{49DE6292-28DF-47EA-B81C-1E5700755D05}" type="presParOf" srcId="{CC762556-1AE7-4355-BDD9-73D96D7E69AF}" destId="{23F83A01-7914-4FB9-A0D4-33D9C7604BE6}" srcOrd="2" destOrd="0" presId="urn:microsoft.com/office/officeart/2005/8/layout/orgChart1"/>
    <dgm:cxn modelId="{F160D984-604E-48D8-AA2B-0A8C413205C1}" type="presParOf" srcId="{CC762556-1AE7-4355-BDD9-73D96D7E69AF}" destId="{3296D611-7DE4-497D-8FCE-7ED97F19A4D3}" srcOrd="3" destOrd="0" presId="urn:microsoft.com/office/officeart/2005/8/layout/orgChart1"/>
    <dgm:cxn modelId="{D136E4A4-30B8-4566-90CC-E51A163DD9D2}" type="presParOf" srcId="{3296D611-7DE4-497D-8FCE-7ED97F19A4D3}" destId="{D4D9F6E0-1D0A-49BF-BDA9-78282104A3D7}" srcOrd="0" destOrd="0" presId="urn:microsoft.com/office/officeart/2005/8/layout/orgChart1"/>
    <dgm:cxn modelId="{98B924E6-E5B0-4569-B2F9-96482B3B49F2}" type="presParOf" srcId="{D4D9F6E0-1D0A-49BF-BDA9-78282104A3D7}" destId="{4D650683-9606-4D4D-91A6-2FA88FC3D079}" srcOrd="0" destOrd="0" presId="urn:microsoft.com/office/officeart/2005/8/layout/orgChart1"/>
    <dgm:cxn modelId="{156C78F2-23E0-4C4F-B011-15C3044104C0}" type="presParOf" srcId="{D4D9F6E0-1D0A-49BF-BDA9-78282104A3D7}" destId="{521E3710-E0A8-4B1D-9AB0-C44EF4AB7A00}" srcOrd="1" destOrd="0" presId="urn:microsoft.com/office/officeart/2005/8/layout/orgChart1"/>
    <dgm:cxn modelId="{4CC5CEA5-BB01-4CCD-A631-127AF4600CFD}" type="presParOf" srcId="{3296D611-7DE4-497D-8FCE-7ED97F19A4D3}" destId="{067EF5C0-24F0-48B6-9E01-B3162EFFE88C}" srcOrd="1" destOrd="0" presId="urn:microsoft.com/office/officeart/2005/8/layout/orgChart1"/>
    <dgm:cxn modelId="{BB235BDD-F619-4066-9875-6303D0DA60C2}" type="presParOf" srcId="{067EF5C0-24F0-48B6-9E01-B3162EFFE88C}" destId="{1E164D23-5D53-48CF-AC04-66ADF2798540}" srcOrd="0" destOrd="0" presId="urn:microsoft.com/office/officeart/2005/8/layout/orgChart1"/>
    <dgm:cxn modelId="{51D54B60-EE02-455E-8365-400BE6E79DD7}" type="presParOf" srcId="{067EF5C0-24F0-48B6-9E01-B3162EFFE88C}" destId="{5EB17D94-1076-4A9E-9F9D-2ADB2B2C95AA}" srcOrd="1" destOrd="0" presId="urn:microsoft.com/office/officeart/2005/8/layout/orgChart1"/>
    <dgm:cxn modelId="{66F75C0C-1375-4EBD-918A-96D6FB4CD22B}" type="presParOf" srcId="{5EB17D94-1076-4A9E-9F9D-2ADB2B2C95AA}" destId="{94F7E128-DAFF-42AF-A563-1C0BFA850BD3}" srcOrd="0" destOrd="0" presId="urn:microsoft.com/office/officeart/2005/8/layout/orgChart1"/>
    <dgm:cxn modelId="{0B31B644-CD54-4115-B300-8BA11C3FF376}" type="presParOf" srcId="{94F7E128-DAFF-42AF-A563-1C0BFA850BD3}" destId="{13AE680E-4AFF-4E68-85DB-D9721F9EA67B}" srcOrd="0" destOrd="0" presId="urn:microsoft.com/office/officeart/2005/8/layout/orgChart1"/>
    <dgm:cxn modelId="{3A52FDDB-1B89-49BD-BDAD-B9AAB8C20840}" type="presParOf" srcId="{94F7E128-DAFF-42AF-A563-1C0BFA850BD3}" destId="{2F954461-EFC7-4646-8E6F-8F445CD89388}" srcOrd="1" destOrd="0" presId="urn:microsoft.com/office/officeart/2005/8/layout/orgChart1"/>
    <dgm:cxn modelId="{58BCFE17-2622-4B67-A19F-AAE43F1B3471}" type="presParOf" srcId="{5EB17D94-1076-4A9E-9F9D-2ADB2B2C95AA}" destId="{0D6A3DD7-270E-451D-A96F-0DF56132D16E}" srcOrd="1" destOrd="0" presId="urn:microsoft.com/office/officeart/2005/8/layout/orgChart1"/>
    <dgm:cxn modelId="{6F1716C1-B705-4B13-A950-235D77D8A97B}" type="presParOf" srcId="{5EB17D94-1076-4A9E-9F9D-2ADB2B2C95AA}" destId="{F49F8375-AA9A-4BCA-AF0D-C0EE58264FB4}" srcOrd="2" destOrd="0" presId="urn:microsoft.com/office/officeart/2005/8/layout/orgChart1"/>
    <dgm:cxn modelId="{A66E14ED-5BB5-4513-A9B4-45D014B72DCE}" type="presParOf" srcId="{067EF5C0-24F0-48B6-9E01-B3162EFFE88C}" destId="{3DF018D1-FF07-4EA7-9DC8-F0C9DD0B28ED}" srcOrd="2" destOrd="0" presId="urn:microsoft.com/office/officeart/2005/8/layout/orgChart1"/>
    <dgm:cxn modelId="{1080E23B-8705-4C99-A519-D11F5A3530F5}" type="presParOf" srcId="{067EF5C0-24F0-48B6-9E01-B3162EFFE88C}" destId="{208F428A-396F-4757-B9BF-06A3B1F3527F}" srcOrd="3" destOrd="0" presId="urn:microsoft.com/office/officeart/2005/8/layout/orgChart1"/>
    <dgm:cxn modelId="{C66358D9-1B22-49A1-8C92-9EDC15114B9A}" type="presParOf" srcId="{208F428A-396F-4757-B9BF-06A3B1F3527F}" destId="{454815F9-E96B-439D-916C-CCDDBCEB4B91}" srcOrd="0" destOrd="0" presId="urn:microsoft.com/office/officeart/2005/8/layout/orgChart1"/>
    <dgm:cxn modelId="{0BA18D73-8175-4422-91A7-F485F79A2955}" type="presParOf" srcId="{454815F9-E96B-439D-916C-CCDDBCEB4B91}" destId="{76372B26-AA48-45B2-BB4C-210309B537D3}" srcOrd="0" destOrd="0" presId="urn:microsoft.com/office/officeart/2005/8/layout/orgChart1"/>
    <dgm:cxn modelId="{818610DC-6F7F-4F17-933C-90DD76143680}" type="presParOf" srcId="{454815F9-E96B-439D-916C-CCDDBCEB4B91}" destId="{499B5DE8-0048-47FB-801F-4D521F69A405}" srcOrd="1" destOrd="0" presId="urn:microsoft.com/office/officeart/2005/8/layout/orgChart1"/>
    <dgm:cxn modelId="{3AB2CDD7-2AB7-4A74-9348-26083128FC9B}" type="presParOf" srcId="{208F428A-396F-4757-B9BF-06A3B1F3527F}" destId="{344B811A-9D09-4C46-A207-002DD5C52EE8}" srcOrd="1" destOrd="0" presId="urn:microsoft.com/office/officeart/2005/8/layout/orgChart1"/>
    <dgm:cxn modelId="{69394136-CC55-4532-82AC-3A7D6F9D8308}" type="presParOf" srcId="{208F428A-396F-4757-B9BF-06A3B1F3527F}" destId="{9A293904-0441-4DC4-9D4E-1C22C4879482}" srcOrd="2" destOrd="0" presId="urn:microsoft.com/office/officeart/2005/8/layout/orgChart1"/>
    <dgm:cxn modelId="{87FD30ED-332F-4D64-8BA7-EFA3D0E28DD5}" type="presParOf" srcId="{3296D611-7DE4-497D-8FCE-7ED97F19A4D3}" destId="{4A73F5CB-8E58-440F-9A8E-C7FF621F5D5B}" srcOrd="2" destOrd="0" presId="urn:microsoft.com/office/officeart/2005/8/layout/orgChart1"/>
    <dgm:cxn modelId="{C4709DAC-AEDB-4AEE-89B9-0C1EEE6AFDC3}" type="presParOf" srcId="{CC762556-1AE7-4355-BDD9-73D96D7E69AF}" destId="{5D1C5499-2675-4BC7-8367-9A33390BB235}" srcOrd="4" destOrd="0" presId="urn:microsoft.com/office/officeart/2005/8/layout/orgChart1"/>
    <dgm:cxn modelId="{D9111717-E243-43F4-838F-4E9CC3569534}" type="presParOf" srcId="{CC762556-1AE7-4355-BDD9-73D96D7E69AF}" destId="{671451F8-0BB7-4942-8C7A-C41B49424038}" srcOrd="5" destOrd="0" presId="urn:microsoft.com/office/officeart/2005/8/layout/orgChart1"/>
    <dgm:cxn modelId="{4BAD05E7-5566-490E-8C89-86CCBE01D2A0}" type="presParOf" srcId="{671451F8-0BB7-4942-8C7A-C41B49424038}" destId="{2028B667-EE04-4667-8375-7F29D7CE8CBA}" srcOrd="0" destOrd="0" presId="urn:microsoft.com/office/officeart/2005/8/layout/orgChart1"/>
    <dgm:cxn modelId="{DB5BED9A-899B-4E65-B60D-F5EA19B53007}" type="presParOf" srcId="{2028B667-EE04-4667-8375-7F29D7CE8CBA}" destId="{042FC4CD-2D58-439D-88A0-F8CCA3BC7CD2}" srcOrd="0" destOrd="0" presId="urn:microsoft.com/office/officeart/2005/8/layout/orgChart1"/>
    <dgm:cxn modelId="{17D9F31A-2039-4019-9852-4B3FAE880F5C}" type="presParOf" srcId="{2028B667-EE04-4667-8375-7F29D7CE8CBA}" destId="{36BCD7F4-1A88-4843-8D08-8DFE5F0A6383}" srcOrd="1" destOrd="0" presId="urn:microsoft.com/office/officeart/2005/8/layout/orgChart1"/>
    <dgm:cxn modelId="{D6E1E8EE-7610-4D8A-B124-A0E240AF6279}" type="presParOf" srcId="{671451F8-0BB7-4942-8C7A-C41B49424038}" destId="{0D1D1C7F-F234-4AE1-B1EE-F0A7760FB64C}" srcOrd="1" destOrd="0" presId="urn:microsoft.com/office/officeart/2005/8/layout/orgChart1"/>
    <dgm:cxn modelId="{75D7D73E-2FB4-4BB0-BF96-39295FE4D5CA}" type="presParOf" srcId="{0D1D1C7F-F234-4AE1-B1EE-F0A7760FB64C}" destId="{7C6B2B7C-61EA-4BDE-9B75-B6D96FE1E659}" srcOrd="0" destOrd="0" presId="urn:microsoft.com/office/officeart/2005/8/layout/orgChart1"/>
    <dgm:cxn modelId="{9CB96BC1-54F0-4441-B621-BF0B1078E6C7}" type="presParOf" srcId="{0D1D1C7F-F234-4AE1-B1EE-F0A7760FB64C}" destId="{D822643B-A934-4E9D-B240-E327D41E7C24}" srcOrd="1" destOrd="0" presId="urn:microsoft.com/office/officeart/2005/8/layout/orgChart1"/>
    <dgm:cxn modelId="{A2E49130-5348-4D98-B987-256AB7EB43D8}" type="presParOf" srcId="{D822643B-A934-4E9D-B240-E327D41E7C24}" destId="{3EAE7BE5-0D0D-41F2-9034-A3BA19262675}" srcOrd="0" destOrd="0" presId="urn:microsoft.com/office/officeart/2005/8/layout/orgChart1"/>
    <dgm:cxn modelId="{47DC91A9-793B-4CD8-BBB9-C4D10396CE4F}" type="presParOf" srcId="{3EAE7BE5-0D0D-41F2-9034-A3BA19262675}" destId="{DF43E126-7F34-40CD-B10E-5BA54DEF47A8}" srcOrd="0" destOrd="0" presId="urn:microsoft.com/office/officeart/2005/8/layout/orgChart1"/>
    <dgm:cxn modelId="{F7EBE120-5078-479E-9A6D-97F68B531FF9}" type="presParOf" srcId="{3EAE7BE5-0D0D-41F2-9034-A3BA19262675}" destId="{6B6ED0AD-185C-47FA-9C83-92E22B4E55CC}" srcOrd="1" destOrd="0" presId="urn:microsoft.com/office/officeart/2005/8/layout/orgChart1"/>
    <dgm:cxn modelId="{084CFA22-CF42-48C3-8E56-1EB1E353717D}" type="presParOf" srcId="{D822643B-A934-4E9D-B240-E327D41E7C24}" destId="{191DE536-8173-4D8D-AC42-E7C476365B30}" srcOrd="1" destOrd="0" presId="urn:microsoft.com/office/officeart/2005/8/layout/orgChart1"/>
    <dgm:cxn modelId="{B891B65B-0923-4E8D-9E47-7CE268B6C02E}" type="presParOf" srcId="{D822643B-A934-4E9D-B240-E327D41E7C24}" destId="{A981DF68-AD04-433E-81B3-57BA467B189E}" srcOrd="2" destOrd="0" presId="urn:microsoft.com/office/officeart/2005/8/layout/orgChart1"/>
    <dgm:cxn modelId="{48A8E823-BE71-4E49-859F-D9EB4165CA11}" type="presParOf" srcId="{671451F8-0BB7-4942-8C7A-C41B49424038}" destId="{5B250C53-0CF4-460E-8DB3-69D9610BDE2C}" srcOrd="2" destOrd="0" presId="urn:microsoft.com/office/officeart/2005/8/layout/orgChart1"/>
    <dgm:cxn modelId="{105BC28D-7F27-45CF-946E-0604E9A12067}" type="presParOf" srcId="{CC762556-1AE7-4355-BDD9-73D96D7E69AF}" destId="{0AFF9BEC-0E70-4D30-A86E-D5615C8D05AE}" srcOrd="6" destOrd="0" presId="urn:microsoft.com/office/officeart/2005/8/layout/orgChart1"/>
    <dgm:cxn modelId="{F40EF598-EC01-402C-8CA8-840A09AA4D35}" type="presParOf" srcId="{CC762556-1AE7-4355-BDD9-73D96D7E69AF}" destId="{6E61F641-5A03-47A8-BCD4-68C2D70708B3}" srcOrd="7" destOrd="0" presId="urn:microsoft.com/office/officeart/2005/8/layout/orgChart1"/>
    <dgm:cxn modelId="{4BE01247-71C8-4123-992C-BB0DEC048F97}" type="presParOf" srcId="{6E61F641-5A03-47A8-BCD4-68C2D70708B3}" destId="{D327BEE3-E0B7-4B16-95FC-36752F2F2E07}" srcOrd="0" destOrd="0" presId="urn:microsoft.com/office/officeart/2005/8/layout/orgChart1"/>
    <dgm:cxn modelId="{DACEC075-AF0F-4D0E-B125-1EA201D735B8}" type="presParOf" srcId="{D327BEE3-E0B7-4B16-95FC-36752F2F2E07}" destId="{5545B2CE-1C8B-4E78-B541-9F1173384899}" srcOrd="0" destOrd="0" presId="urn:microsoft.com/office/officeart/2005/8/layout/orgChart1"/>
    <dgm:cxn modelId="{915220DF-F483-4DE1-847C-EE7D638A35AF}" type="presParOf" srcId="{D327BEE3-E0B7-4B16-95FC-36752F2F2E07}" destId="{F13A60CF-4BF2-47A5-B8E9-D780ED0187CC}" srcOrd="1" destOrd="0" presId="urn:microsoft.com/office/officeart/2005/8/layout/orgChart1"/>
    <dgm:cxn modelId="{338EC2B9-DE58-4A7E-83D8-C3F752DF82C6}" type="presParOf" srcId="{6E61F641-5A03-47A8-BCD4-68C2D70708B3}" destId="{45E3DE47-1F96-4ED2-A3F2-27C0CA6CBAE9}" srcOrd="1" destOrd="0" presId="urn:microsoft.com/office/officeart/2005/8/layout/orgChart1"/>
    <dgm:cxn modelId="{1A06D366-F383-4E93-8857-6A8F3F48CE6C}" type="presParOf" srcId="{45E3DE47-1F96-4ED2-A3F2-27C0CA6CBAE9}" destId="{E329F574-0503-453E-9218-7F2D298D182E}" srcOrd="0" destOrd="0" presId="urn:microsoft.com/office/officeart/2005/8/layout/orgChart1"/>
    <dgm:cxn modelId="{BA5A1194-05D9-49C0-B54C-093944BFC5D5}" type="presParOf" srcId="{45E3DE47-1F96-4ED2-A3F2-27C0CA6CBAE9}" destId="{7AB57220-8DC7-42CF-83AA-6CAEEE09D433}" srcOrd="1" destOrd="0" presId="urn:microsoft.com/office/officeart/2005/8/layout/orgChart1"/>
    <dgm:cxn modelId="{5EB2AF21-6092-4B7D-AC64-4EA336912392}" type="presParOf" srcId="{7AB57220-8DC7-42CF-83AA-6CAEEE09D433}" destId="{94708DDF-C42B-44C9-B5B8-1B42EA305B15}" srcOrd="0" destOrd="0" presId="urn:microsoft.com/office/officeart/2005/8/layout/orgChart1"/>
    <dgm:cxn modelId="{F310B15A-4D81-4F06-B7FC-3B0D33A6D526}" type="presParOf" srcId="{94708DDF-C42B-44C9-B5B8-1B42EA305B15}" destId="{11B5DB78-49E3-4A11-B680-03D34FBE5287}" srcOrd="0" destOrd="0" presId="urn:microsoft.com/office/officeart/2005/8/layout/orgChart1"/>
    <dgm:cxn modelId="{0E84FD85-FD1F-4B35-92BE-C9140931A225}" type="presParOf" srcId="{94708DDF-C42B-44C9-B5B8-1B42EA305B15}" destId="{060AB8ED-4176-4027-B43F-17FD41E35B3F}" srcOrd="1" destOrd="0" presId="urn:microsoft.com/office/officeart/2005/8/layout/orgChart1"/>
    <dgm:cxn modelId="{38BD15F2-C094-4FB3-BA76-1AB45AF230E6}" type="presParOf" srcId="{7AB57220-8DC7-42CF-83AA-6CAEEE09D433}" destId="{83E40A06-C112-450F-96B4-812013F46520}" srcOrd="1" destOrd="0" presId="urn:microsoft.com/office/officeart/2005/8/layout/orgChart1"/>
    <dgm:cxn modelId="{5101F353-5ECB-4D03-A45D-241D65C7CA2E}" type="presParOf" srcId="{7AB57220-8DC7-42CF-83AA-6CAEEE09D433}" destId="{D132BC9D-2F6B-42DF-B113-57F02F523733}" srcOrd="2" destOrd="0" presId="urn:microsoft.com/office/officeart/2005/8/layout/orgChart1"/>
    <dgm:cxn modelId="{F398DB1F-8C86-4A22-856B-0977ADAB776B}" type="presParOf" srcId="{6E61F641-5A03-47A8-BCD4-68C2D70708B3}" destId="{676EB053-462F-4933-A59F-2E2C7F0D405C}" srcOrd="2" destOrd="0" presId="urn:microsoft.com/office/officeart/2005/8/layout/orgChart1"/>
    <dgm:cxn modelId="{5E563947-6478-4698-934A-2A6C2AACC0A9}" type="presParOf" srcId="{C4DCE33E-22F4-40C1-B00D-678069F435B2}" destId="{B399D209-ECCD-470A-806E-4CF12DBD0D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9F574-0503-453E-9218-7F2D298D182E}">
      <dsp:nvSpPr>
        <dsp:cNvPr id="0" name=""/>
        <dsp:cNvSpPr/>
      </dsp:nvSpPr>
      <dsp:spPr>
        <a:xfrm>
          <a:off x="6971776" y="2268367"/>
          <a:ext cx="269899" cy="981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735"/>
              </a:lnTo>
              <a:lnTo>
                <a:pt x="269899" y="9817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F9BEC-0E70-4D30-A86E-D5615C8D05AE}">
      <dsp:nvSpPr>
        <dsp:cNvPr id="0" name=""/>
        <dsp:cNvSpPr/>
      </dsp:nvSpPr>
      <dsp:spPr>
        <a:xfrm>
          <a:off x="4269682" y="1098418"/>
          <a:ext cx="3421824" cy="270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56"/>
              </a:lnTo>
              <a:lnTo>
                <a:pt x="3421824" y="81356"/>
              </a:lnTo>
              <a:lnTo>
                <a:pt x="3421824" y="270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B2B7C-61EA-4BDE-9B75-B6D96FE1E659}">
      <dsp:nvSpPr>
        <dsp:cNvPr id="0" name=""/>
        <dsp:cNvSpPr/>
      </dsp:nvSpPr>
      <dsp:spPr>
        <a:xfrm>
          <a:off x="4794591" y="2268367"/>
          <a:ext cx="269899" cy="827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690"/>
              </a:lnTo>
              <a:lnTo>
                <a:pt x="269899" y="8276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C5499-2675-4BC7-8367-9A33390BB235}">
      <dsp:nvSpPr>
        <dsp:cNvPr id="0" name=""/>
        <dsp:cNvSpPr/>
      </dsp:nvSpPr>
      <dsp:spPr>
        <a:xfrm>
          <a:off x="4269682" y="1098418"/>
          <a:ext cx="1244639" cy="270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56"/>
              </a:lnTo>
              <a:lnTo>
                <a:pt x="1244639" y="81356"/>
              </a:lnTo>
              <a:lnTo>
                <a:pt x="1244639" y="270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18D1-FF07-4EA7-9DC8-F0C9DD0B28ED}">
      <dsp:nvSpPr>
        <dsp:cNvPr id="0" name=""/>
        <dsp:cNvSpPr/>
      </dsp:nvSpPr>
      <dsp:spPr>
        <a:xfrm>
          <a:off x="2617405" y="2268367"/>
          <a:ext cx="269899" cy="235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48"/>
              </a:lnTo>
              <a:lnTo>
                <a:pt x="269899" y="23572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64D23-5D53-48CF-AC04-66ADF2798540}">
      <dsp:nvSpPr>
        <dsp:cNvPr id="0" name=""/>
        <dsp:cNvSpPr/>
      </dsp:nvSpPr>
      <dsp:spPr>
        <a:xfrm>
          <a:off x="2617405" y="2268367"/>
          <a:ext cx="269899" cy="827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690"/>
              </a:lnTo>
              <a:lnTo>
                <a:pt x="269899" y="8276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83A01-7914-4FB9-A0D4-33D9C7604BE6}">
      <dsp:nvSpPr>
        <dsp:cNvPr id="0" name=""/>
        <dsp:cNvSpPr/>
      </dsp:nvSpPr>
      <dsp:spPr>
        <a:xfrm>
          <a:off x="3337136" y="1098418"/>
          <a:ext cx="932546" cy="270285"/>
        </a:xfrm>
        <a:custGeom>
          <a:avLst/>
          <a:gdLst/>
          <a:ahLst/>
          <a:cxnLst/>
          <a:rect l="0" t="0" r="0" b="0"/>
          <a:pathLst>
            <a:path>
              <a:moveTo>
                <a:pt x="932546" y="0"/>
              </a:moveTo>
              <a:lnTo>
                <a:pt x="932546" y="81356"/>
              </a:lnTo>
              <a:lnTo>
                <a:pt x="0" y="81356"/>
              </a:lnTo>
              <a:lnTo>
                <a:pt x="0" y="270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ED5D3-D7FC-4629-ABC0-5D9F74F5D2A9}">
      <dsp:nvSpPr>
        <dsp:cNvPr id="0" name=""/>
        <dsp:cNvSpPr/>
      </dsp:nvSpPr>
      <dsp:spPr>
        <a:xfrm>
          <a:off x="181927" y="2268367"/>
          <a:ext cx="269899" cy="1165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289"/>
              </a:lnTo>
              <a:lnTo>
                <a:pt x="269899" y="1165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5E46E-FAA1-420E-AFA1-25129A8F6E6B}">
      <dsp:nvSpPr>
        <dsp:cNvPr id="0" name=""/>
        <dsp:cNvSpPr/>
      </dsp:nvSpPr>
      <dsp:spPr>
        <a:xfrm>
          <a:off x="901657" y="1098418"/>
          <a:ext cx="3368024" cy="270285"/>
        </a:xfrm>
        <a:custGeom>
          <a:avLst/>
          <a:gdLst/>
          <a:ahLst/>
          <a:cxnLst/>
          <a:rect l="0" t="0" r="0" b="0"/>
          <a:pathLst>
            <a:path>
              <a:moveTo>
                <a:pt x="3368024" y="0"/>
              </a:moveTo>
              <a:lnTo>
                <a:pt x="3368024" y="81356"/>
              </a:lnTo>
              <a:lnTo>
                <a:pt x="0" y="81356"/>
              </a:lnTo>
              <a:lnTo>
                <a:pt x="0" y="270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B61E7-BC72-4284-AADD-321F0EA3AC33}">
      <dsp:nvSpPr>
        <dsp:cNvPr id="0" name=""/>
        <dsp:cNvSpPr/>
      </dsp:nvSpPr>
      <dsp:spPr>
        <a:xfrm>
          <a:off x="3370019" y="198755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Elements</a:t>
          </a:r>
        </a:p>
      </dsp:txBody>
      <dsp:txXfrm>
        <a:off x="3370019" y="198755"/>
        <a:ext cx="1799326" cy="899663"/>
      </dsp:txXfrm>
    </dsp:sp>
    <dsp:sp modelId="{04AD9A07-A1B0-4593-943B-7F1547379BA6}">
      <dsp:nvSpPr>
        <dsp:cNvPr id="0" name=""/>
        <dsp:cNvSpPr/>
      </dsp:nvSpPr>
      <dsp:spPr>
        <a:xfrm>
          <a:off x="1994" y="1368704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Process</a:t>
          </a:r>
        </a:p>
      </dsp:txBody>
      <dsp:txXfrm>
        <a:off x="1994" y="1368704"/>
        <a:ext cx="1799326" cy="899663"/>
      </dsp:txXfrm>
    </dsp:sp>
    <dsp:sp modelId="{D657FBE2-AF62-48E5-9FD7-23EA2AFC7CED}">
      <dsp:nvSpPr>
        <dsp:cNvPr id="0" name=""/>
        <dsp:cNvSpPr/>
      </dsp:nvSpPr>
      <dsp:spPr>
        <a:xfrm>
          <a:off x="451826" y="2646226"/>
          <a:ext cx="2057620" cy="1574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Collection of Activities, Actions and Tasks that are performed when some work product is created</a:t>
          </a:r>
        </a:p>
      </dsp:txBody>
      <dsp:txXfrm>
        <a:off x="451826" y="2646226"/>
        <a:ext cx="2057620" cy="1574860"/>
      </dsp:txXfrm>
    </dsp:sp>
    <dsp:sp modelId="{4D650683-9606-4D4D-91A6-2FA88FC3D079}">
      <dsp:nvSpPr>
        <dsp:cNvPr id="0" name=""/>
        <dsp:cNvSpPr/>
      </dsp:nvSpPr>
      <dsp:spPr>
        <a:xfrm>
          <a:off x="2437473" y="1368704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Activity</a:t>
          </a:r>
        </a:p>
      </dsp:txBody>
      <dsp:txXfrm>
        <a:off x="2437473" y="1368704"/>
        <a:ext cx="1799326" cy="899663"/>
      </dsp:txXfrm>
    </dsp:sp>
    <dsp:sp modelId="{13AE680E-4AFF-4E68-85DB-D9721F9EA67B}">
      <dsp:nvSpPr>
        <dsp:cNvPr id="0" name=""/>
        <dsp:cNvSpPr/>
      </dsp:nvSpPr>
      <dsp:spPr>
        <a:xfrm>
          <a:off x="2887304" y="2646226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An activity strives to achieve a broad objective</a:t>
          </a:r>
          <a:endParaRPr lang="en-IN" sz="1700" kern="1200" dirty="0"/>
        </a:p>
      </dsp:txBody>
      <dsp:txXfrm>
        <a:off x="2887304" y="2646226"/>
        <a:ext cx="1799326" cy="899663"/>
      </dsp:txXfrm>
    </dsp:sp>
    <dsp:sp modelId="{76372B26-AA48-45B2-BB4C-210309B537D3}">
      <dsp:nvSpPr>
        <dsp:cNvPr id="0" name=""/>
        <dsp:cNvSpPr/>
      </dsp:nvSpPr>
      <dsp:spPr>
        <a:xfrm>
          <a:off x="2887304" y="3923748"/>
          <a:ext cx="2540487" cy="1403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applied regardless of the application domain, size of the project, complexity of the effort </a:t>
          </a:r>
          <a:endParaRPr lang="en-IN" sz="1700" kern="1200" dirty="0"/>
        </a:p>
      </dsp:txBody>
      <dsp:txXfrm>
        <a:off x="2887304" y="3923748"/>
        <a:ext cx="2540487" cy="1403735"/>
      </dsp:txXfrm>
    </dsp:sp>
    <dsp:sp modelId="{042FC4CD-2D58-439D-88A0-F8CCA3BC7CD2}">
      <dsp:nvSpPr>
        <dsp:cNvPr id="0" name=""/>
        <dsp:cNvSpPr/>
      </dsp:nvSpPr>
      <dsp:spPr>
        <a:xfrm>
          <a:off x="4614658" y="1368704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Action</a:t>
          </a:r>
          <a:endParaRPr lang="en-IN" sz="1700" kern="1200" dirty="0"/>
        </a:p>
      </dsp:txBody>
      <dsp:txXfrm>
        <a:off x="4614658" y="1368704"/>
        <a:ext cx="1799326" cy="899663"/>
      </dsp:txXfrm>
    </dsp:sp>
    <dsp:sp modelId="{DF43E126-7F34-40CD-B10E-5BA54DEF47A8}">
      <dsp:nvSpPr>
        <dsp:cNvPr id="0" name=""/>
        <dsp:cNvSpPr/>
      </dsp:nvSpPr>
      <dsp:spPr>
        <a:xfrm>
          <a:off x="5064490" y="2646226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 a set of tasks that produce a major work product</a:t>
          </a:r>
          <a:endParaRPr lang="en-IN" sz="1700" kern="1200" dirty="0"/>
        </a:p>
      </dsp:txBody>
      <dsp:txXfrm>
        <a:off x="5064490" y="2646226"/>
        <a:ext cx="1799326" cy="899663"/>
      </dsp:txXfrm>
    </dsp:sp>
    <dsp:sp modelId="{5545B2CE-1C8B-4E78-B541-9F1173384899}">
      <dsp:nvSpPr>
        <dsp:cNvPr id="0" name=""/>
        <dsp:cNvSpPr/>
      </dsp:nvSpPr>
      <dsp:spPr>
        <a:xfrm>
          <a:off x="6791844" y="1368704"/>
          <a:ext cx="1799326" cy="899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Task</a:t>
          </a:r>
        </a:p>
      </dsp:txBody>
      <dsp:txXfrm>
        <a:off x="6791844" y="1368704"/>
        <a:ext cx="1799326" cy="899663"/>
      </dsp:txXfrm>
    </dsp:sp>
    <dsp:sp modelId="{11B5DB78-49E3-4A11-B680-03D34FBE5287}">
      <dsp:nvSpPr>
        <dsp:cNvPr id="0" name=""/>
        <dsp:cNvSpPr/>
      </dsp:nvSpPr>
      <dsp:spPr>
        <a:xfrm>
          <a:off x="7241675" y="2646226"/>
          <a:ext cx="1799326" cy="1207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focuses on a small, but well-defined objective that produces a tangible outcome </a:t>
          </a:r>
          <a:endParaRPr lang="en-IN" sz="1700" kern="1200" dirty="0"/>
        </a:p>
      </dsp:txBody>
      <dsp:txXfrm>
        <a:off x="7241675" y="2646226"/>
        <a:ext cx="1799326" cy="1207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12/13/2022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12/13/2022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12/13/2022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12/13/2022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12/13/2022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12/13/2022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12/13/2022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12/13/2022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12/13/2022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Software and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5521-13F5-CEFD-BDEE-B5AFF614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97" y="148635"/>
            <a:ext cx="9509759" cy="694048"/>
          </a:xfrm>
        </p:spPr>
        <p:txBody>
          <a:bodyPr/>
          <a:lstStyle/>
          <a:p>
            <a:r>
              <a:rPr lang="en-IN" dirty="0"/>
              <a:t>Process Framework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15A-03BA-D7D1-DB03-D28A2C80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250" y="2516931"/>
            <a:ext cx="9045054" cy="3720352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+mj-lt"/>
              </a:rPr>
              <a:t>Communication: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 It is the first and foremost thing to know the actual demand of the client.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+mj-lt"/>
              </a:rPr>
              <a:t>Planning: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It basically means drawing a map for reduced the complication of development.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+mj-lt"/>
              </a:rPr>
              <a:t>Modeling: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In this process, a model is created according to the client for better understanding.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+mj-lt"/>
              </a:rPr>
              <a:t>Construction: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It includes the coding and testing of the problem.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+mj-lt"/>
              </a:rPr>
              <a:t>Deployment:-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+mj-lt"/>
              </a:rPr>
              <a:t> It includes the delivery of software to the client for evaluation and feedback.</a:t>
            </a:r>
          </a:p>
          <a:p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A8D5F7-076D-756B-2D97-13736109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50" y="1074510"/>
            <a:ext cx="8401050" cy="12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5521-13F5-CEFD-BDEE-B5AFF614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97" y="148635"/>
            <a:ext cx="9509759" cy="694048"/>
          </a:xfrm>
        </p:spPr>
        <p:txBody>
          <a:bodyPr/>
          <a:lstStyle/>
          <a:p>
            <a:r>
              <a:rPr lang="en-IN" dirty="0"/>
              <a:t>Process Framework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15A-03BA-D7D1-DB03-D28A2C80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44" y="1004047"/>
            <a:ext cx="9604786" cy="5118847"/>
          </a:xfrm>
        </p:spPr>
        <p:txBody>
          <a:bodyPr>
            <a:normAutofit/>
          </a:bodyPr>
          <a:lstStyle/>
          <a:p>
            <a:r>
              <a:rPr lang="en-IN" dirty="0"/>
              <a:t>Supplemented by </a:t>
            </a:r>
            <a:r>
              <a:rPr lang="en-IN" b="1" dirty="0"/>
              <a:t>Umbrella Activities </a:t>
            </a:r>
            <a:r>
              <a:rPr lang="en-IN" dirty="0"/>
              <a:t>- </a:t>
            </a:r>
            <a:r>
              <a:rPr lang="en-US" dirty="0"/>
              <a:t>occur throughout the software process and focus primarily on project management, tracking, and control.</a:t>
            </a:r>
            <a:endParaRPr lang="en-IN" dirty="0"/>
          </a:p>
          <a:p>
            <a:pPr lvl="1"/>
            <a:r>
              <a:rPr lang="en-US" dirty="0"/>
              <a:t>Software project tracking and control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Software quality assurance </a:t>
            </a:r>
          </a:p>
          <a:p>
            <a:pPr lvl="1"/>
            <a:r>
              <a:rPr lang="en-US" dirty="0"/>
              <a:t>Technical reviews</a:t>
            </a:r>
          </a:p>
          <a:p>
            <a:pPr lvl="1"/>
            <a:r>
              <a:rPr lang="en-US" dirty="0"/>
              <a:t>Measurement—defines and collects process, project, and product measures that assist the team in delivering software that meets stakeholders’ needs; </a:t>
            </a:r>
          </a:p>
          <a:p>
            <a:pPr lvl="1"/>
            <a:r>
              <a:rPr lang="en-US" dirty="0"/>
              <a:t>Software configuration management</a:t>
            </a:r>
          </a:p>
          <a:p>
            <a:pPr lvl="1"/>
            <a:r>
              <a:rPr lang="en-US" dirty="0"/>
              <a:t>Reusability management</a:t>
            </a:r>
          </a:p>
          <a:p>
            <a:pPr lvl="1"/>
            <a:r>
              <a:rPr lang="en-US" dirty="0"/>
              <a:t>Work product preparation and production—encompasses the activities required to create work products such as models, documents, logs, forms, and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48E0-F635-7EF2-E11B-311C4F31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Principles of 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0343-0935-F69E-1502-2544C516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It All Exists</a:t>
            </a:r>
          </a:p>
          <a:p>
            <a:r>
              <a:rPr lang="en-US" dirty="0"/>
              <a:t>KISS (Keep It Simple, Stupid!)</a:t>
            </a:r>
          </a:p>
          <a:p>
            <a:r>
              <a:rPr lang="en-IN" dirty="0"/>
              <a:t>Maintain the Vision</a:t>
            </a:r>
            <a:endParaRPr lang="en-US" dirty="0"/>
          </a:p>
          <a:p>
            <a:r>
              <a:rPr lang="en-US" dirty="0"/>
              <a:t>What You Produce, Others Will Consume</a:t>
            </a:r>
          </a:p>
          <a:p>
            <a:r>
              <a:rPr lang="en-US" dirty="0"/>
              <a:t>Be Open to the Future</a:t>
            </a:r>
          </a:p>
          <a:p>
            <a:r>
              <a:rPr lang="en-IN" dirty="0"/>
              <a:t>Plan Ahead for Reuse</a:t>
            </a:r>
            <a:endParaRPr lang="en-US" dirty="0"/>
          </a:p>
          <a:p>
            <a:r>
              <a:rPr lang="en-IN" dirty="0"/>
              <a:t>Think!</a:t>
            </a:r>
          </a:p>
        </p:txBody>
      </p:sp>
    </p:spTree>
    <p:extLst>
      <p:ext uri="{BB962C8B-B14F-4D97-AF65-F5344CB8AC3E}">
        <p14:creationId xmlns:p14="http://schemas.microsoft.com/office/powerpoint/2010/main" val="39049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F4D6-CD55-DD2D-F46A-4F96FDD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A084-D3F2-CC80-BDFD-F2132B1E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Definition</a:t>
            </a:r>
          </a:p>
          <a:p>
            <a:r>
              <a:rPr lang="en-IN" dirty="0"/>
              <a:t>Characteristics</a:t>
            </a:r>
          </a:p>
          <a:p>
            <a:r>
              <a:rPr lang="en-IN" dirty="0"/>
              <a:t>Applications</a:t>
            </a:r>
          </a:p>
          <a:p>
            <a:r>
              <a:rPr lang="en-IN" dirty="0"/>
              <a:t>Layered Technology</a:t>
            </a:r>
          </a:p>
          <a:p>
            <a:r>
              <a:rPr lang="en-IN" dirty="0"/>
              <a:t>Software Process</a:t>
            </a:r>
          </a:p>
          <a:p>
            <a:r>
              <a:rPr lang="en-IN" dirty="0"/>
              <a:t>Process Framework Activities</a:t>
            </a:r>
          </a:p>
          <a:p>
            <a:r>
              <a:rPr lang="en-IN" dirty="0"/>
              <a:t>Umbrella Activities</a:t>
            </a:r>
          </a:p>
          <a:p>
            <a:r>
              <a:rPr lang="en-IN" dirty="0"/>
              <a:t>General Principles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0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57884"/>
            <a:ext cx="9509760" cy="4142232"/>
          </a:xfrm>
        </p:spPr>
        <p:txBody>
          <a:bodyPr/>
          <a:lstStyle/>
          <a:p>
            <a:r>
              <a:rPr lang="en-US" dirty="0"/>
              <a:t>Software is: </a:t>
            </a:r>
          </a:p>
          <a:p>
            <a:pPr marL="502920" indent="-457200">
              <a:buAutoNum type="arabicParenBoth"/>
            </a:pPr>
            <a:r>
              <a:rPr lang="en-US" dirty="0"/>
              <a:t>instructions (computer programs) that when executed provide desired features, function, and performance;</a:t>
            </a:r>
          </a:p>
          <a:p>
            <a:pPr marL="502920" indent="-457200">
              <a:buAutoNum type="arabicParenBoth"/>
            </a:pPr>
            <a:r>
              <a:rPr lang="en-US" dirty="0"/>
              <a:t>data structures that enable the programs to adequately manipulate information, and </a:t>
            </a:r>
          </a:p>
          <a:p>
            <a:pPr marL="502920" indent="-457200">
              <a:buAutoNum type="arabicParenBoth"/>
            </a:pPr>
            <a:r>
              <a:rPr lang="en-US" dirty="0"/>
              <a:t>descriptive information in both hard copy and virtual forms that describes the operation and use of the programs. 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56C06F2-C003-923B-BB32-5C4BF4B4E07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785316" y="486522"/>
            <a:ext cx="5840412" cy="101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Software’s Dual Role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621109-B371-02B9-6364-9B345A8D79A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703294" y="1757082"/>
            <a:ext cx="9341224" cy="4480019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Software is a product</a:t>
            </a:r>
          </a:p>
          <a:p>
            <a:pPr lvl="1"/>
            <a:r>
              <a:rPr lang="en-US" altLang="en-US" dirty="0"/>
              <a:t>Delivers computing potential</a:t>
            </a:r>
          </a:p>
          <a:p>
            <a:pPr lvl="1"/>
            <a:r>
              <a:rPr lang="en-US" altLang="en-US" dirty="0"/>
              <a:t>Produces, manages, acquires, modifies, displays, or transmits information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Software is a vehicle for delivering a product</a:t>
            </a:r>
          </a:p>
          <a:p>
            <a:pPr lvl="1"/>
            <a:r>
              <a:rPr lang="en-US" altLang="en-US" dirty="0"/>
              <a:t>Supports or directly provides system functionality</a:t>
            </a:r>
          </a:p>
          <a:p>
            <a:pPr lvl="1"/>
            <a:r>
              <a:rPr lang="en-US" altLang="en-US" dirty="0"/>
              <a:t>Controls other programs (e.g., an operating system)</a:t>
            </a:r>
          </a:p>
          <a:p>
            <a:pPr lvl="1"/>
            <a:r>
              <a:rPr lang="en-US" altLang="en-US" dirty="0"/>
              <a:t>Effects communications (e.g., networking software)</a:t>
            </a:r>
          </a:p>
          <a:p>
            <a:pPr lvl="1"/>
            <a:r>
              <a:rPr lang="en-US" altLang="en-US" dirty="0"/>
              <a:t>Helps build other software (e.g., software tools)</a:t>
            </a:r>
          </a:p>
        </p:txBody>
      </p:sp>
    </p:spTree>
    <p:extLst>
      <p:ext uri="{BB962C8B-B14F-4D97-AF65-F5344CB8AC3E}">
        <p14:creationId xmlns:p14="http://schemas.microsoft.com/office/powerpoint/2010/main" val="1749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F88057-5D44-C25B-D225-4C042BC7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Characteristics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9BC8D-E55C-852B-E816-11DE47B1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" y="1545873"/>
            <a:ext cx="4826598" cy="4142232"/>
          </a:xfrm>
        </p:spPr>
        <p:txBody>
          <a:bodyPr/>
          <a:lstStyle/>
          <a:p>
            <a:r>
              <a:rPr lang="en-US" dirty="0"/>
              <a:t>Software is developed or </a:t>
            </a:r>
            <a:r>
              <a:rPr lang="en-US" dirty="0" smtClean="0"/>
              <a:t>engineered not manufactured</a:t>
            </a:r>
            <a:endParaRPr lang="en-US" dirty="0"/>
          </a:p>
          <a:p>
            <a:r>
              <a:rPr lang="en-IN" dirty="0"/>
              <a:t>Software doesn’t “wear out.”</a:t>
            </a:r>
          </a:p>
          <a:p>
            <a:r>
              <a:rPr lang="en-US" dirty="0"/>
              <a:t>Industry is moving toward component-based construction, most software continues to be custom built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329C6-2E36-360D-B005-A7EB8278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553571"/>
            <a:ext cx="4329953" cy="297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9ECA13-084F-A474-2554-4F406166AAB7}"/>
              </a:ext>
            </a:extLst>
          </p:cNvPr>
          <p:cNvSpPr txBox="1"/>
          <p:nvPr/>
        </p:nvSpPr>
        <p:spPr>
          <a:xfrm>
            <a:off x="7306235" y="22470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Failure curve for hardware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FEE70-8418-B619-4FCC-59EC49B0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87" y="3685895"/>
            <a:ext cx="4181625" cy="2906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DDF08-BC28-6AB4-A45E-D42CAA97AC6E}"/>
              </a:ext>
            </a:extLst>
          </p:cNvPr>
          <p:cNvSpPr txBox="1"/>
          <p:nvPr/>
        </p:nvSpPr>
        <p:spPr>
          <a:xfrm>
            <a:off x="9036424" y="344947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Failure curves for software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39EFDE-3279-44FF-0441-5ABF1328113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827804" y="190127"/>
            <a:ext cx="6653711" cy="57759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Software Applications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EC4179-3897-2240-3F89-69B42F7BC77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653428" y="767721"/>
            <a:ext cx="8333254" cy="483197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System software</a:t>
            </a:r>
          </a:p>
          <a:p>
            <a:r>
              <a:rPr lang="en-US" altLang="en-US" dirty="0"/>
              <a:t>Application software</a:t>
            </a:r>
          </a:p>
          <a:p>
            <a:r>
              <a:rPr lang="en-US" altLang="en-US" dirty="0"/>
              <a:t>Engineering/scientific software </a:t>
            </a:r>
          </a:p>
          <a:p>
            <a:r>
              <a:rPr lang="en-US" altLang="en-US" dirty="0"/>
              <a:t>Embedded software </a:t>
            </a:r>
          </a:p>
          <a:p>
            <a:r>
              <a:rPr lang="en-US" altLang="en-US" dirty="0"/>
              <a:t>Product-line software</a:t>
            </a:r>
          </a:p>
          <a:p>
            <a:r>
              <a:rPr lang="en-US" altLang="en-US" dirty="0" err="1"/>
              <a:t>WebApps</a:t>
            </a:r>
            <a:r>
              <a:rPr lang="en-US" altLang="en-US" dirty="0"/>
              <a:t> (Web applications)</a:t>
            </a:r>
          </a:p>
          <a:p>
            <a:r>
              <a:rPr lang="en-US" altLang="en-US" dirty="0"/>
              <a:t>AI software</a:t>
            </a:r>
          </a:p>
          <a:p>
            <a:r>
              <a:rPr lang="en-US" altLang="en-US" dirty="0"/>
              <a:t>New Categories</a:t>
            </a:r>
          </a:p>
          <a:p>
            <a:pPr marL="560070" lvl="1" indent="-285750"/>
            <a:r>
              <a:rPr lang="en-US" sz="1600" dirty="0"/>
              <a:t>Open world computing—pervasive, distributed computing </a:t>
            </a:r>
          </a:p>
          <a:p>
            <a:pPr marL="560070" lvl="1" indent="-285750"/>
            <a:r>
              <a:rPr lang="en-US" altLang="en-US" sz="1600" dirty="0">
                <a:solidFill>
                  <a:schemeClr val="tx1"/>
                </a:solidFill>
              </a:rPr>
              <a:t>Ubiquitous computing</a:t>
            </a:r>
            <a:r>
              <a:rPr lang="en-US" altLang="en-US" sz="1600" dirty="0"/>
              <a:t>—wireless networks</a:t>
            </a:r>
          </a:p>
          <a:p>
            <a:pPr marL="560070" lvl="1" indent="-285750"/>
            <a:r>
              <a:rPr lang="en-US" altLang="en-US" sz="1600" dirty="0" err="1">
                <a:solidFill>
                  <a:schemeClr val="tx1"/>
                </a:solidFill>
              </a:rPr>
              <a:t>Netsourcing</a:t>
            </a:r>
            <a:r>
              <a:rPr lang="en-US" altLang="en-US" sz="1600" dirty="0"/>
              <a:t>—the Web as a computing engine</a:t>
            </a:r>
          </a:p>
          <a:p>
            <a:pPr marL="560070" lvl="1" indent="-285750"/>
            <a:r>
              <a:rPr lang="en-US" altLang="en-US" sz="1600" dirty="0">
                <a:solidFill>
                  <a:schemeClr val="tx1"/>
                </a:solidFill>
              </a:rPr>
              <a:t>Open source</a:t>
            </a:r>
            <a:r>
              <a:rPr lang="en-US" altLang="en-US" sz="1600" dirty="0"/>
              <a:t>—”free” source code open to the computing community</a:t>
            </a: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Legacy Software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-75483"/>
            <a:ext cx="9509759" cy="1088136"/>
          </a:xfrm>
        </p:spPr>
        <p:txBody>
          <a:bodyPr/>
          <a:lstStyle/>
          <a:p>
            <a:r>
              <a:rPr lang="en-US" altLang="en-US" dirty="0" err="1"/>
              <a:t>WebApps</a:t>
            </a:r>
            <a:r>
              <a:rPr lang="en-US" altLang="en-US" dirty="0"/>
              <a:t> - Nature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9C57-E90D-AD73-A6B9-322A2071B480}"/>
              </a:ext>
            </a:extLst>
          </p:cNvPr>
          <p:cNvSpPr txBox="1"/>
          <p:nvPr/>
        </p:nvSpPr>
        <p:spPr>
          <a:xfrm>
            <a:off x="2895601" y="1122823"/>
            <a:ext cx="7306235" cy="461235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Network intensiveness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Concurrency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Unpredictable 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Data driven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Content sensitive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Continuous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Immediacy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65B3FE-625C-1843-5C6B-2E0EF64030CB}"/>
              </a:ext>
            </a:extLst>
          </p:cNvPr>
          <p:cNvSpPr txBox="1"/>
          <p:nvPr/>
        </p:nvSpPr>
        <p:spPr>
          <a:xfrm>
            <a:off x="923365" y="124616"/>
            <a:ext cx="9780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Layered Technology in Software Engineering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AF9A4-9F90-4B35-BA3E-9F56CE89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14" y="1749238"/>
            <a:ext cx="401955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4D888-9895-E4EF-D785-7788007C0E78}"/>
              </a:ext>
            </a:extLst>
          </p:cNvPr>
          <p:cNvSpPr txBox="1"/>
          <p:nvPr/>
        </p:nvSpPr>
        <p:spPr>
          <a:xfrm>
            <a:off x="403411" y="709391"/>
            <a:ext cx="81758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+mj-lt"/>
              </a:rPr>
              <a:t>A quality focus: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provides integrity so that data can be accessed by only an authorized person, no outsider can access the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also focuses on maintainability and usability.</a:t>
            </a:r>
          </a:p>
          <a:p>
            <a:r>
              <a:rPr lang="en-US" dirty="0">
                <a:latin typeface="+mj-lt"/>
              </a:rPr>
              <a:t>2.</a:t>
            </a:r>
            <a:r>
              <a:rPr lang="en-US" b="1" dirty="0">
                <a:latin typeface="+mj-lt"/>
              </a:rPr>
              <a:t>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key which enables the development of software before the deadline or on time.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defines a framework that must be established for the effective delivery of software engineering technology.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covers all the activities, actions, and tasks required to be carried out for software development. 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3. Method: 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the answers to all “how-to-do” questions are given by method. 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has the information of all the tasks which includes communication, requirement analysis, design modeling, program construction, testing, and support.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4.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Tools:  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provide a self-operating system for processes and methods. 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integrated which means information created by one tool can be used by another. 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548DFD-F56F-98D0-8EDE-8EDF1CEE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332" y="3863788"/>
            <a:ext cx="3002859" cy="2994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03" y="67952"/>
            <a:ext cx="9509759" cy="747836"/>
          </a:xfrm>
        </p:spPr>
        <p:txBody>
          <a:bodyPr/>
          <a:lstStyle/>
          <a:p>
            <a:r>
              <a:rPr lang="en-US" dirty="0"/>
              <a:t>The Software Process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4A70487-0881-4ABC-1060-024B53764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281796"/>
              </p:ext>
            </p:extLst>
          </p:nvPr>
        </p:nvGraphicFramePr>
        <p:xfrm>
          <a:off x="274917" y="549337"/>
          <a:ext cx="90429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244</TotalTime>
  <Words>544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Bookman Old Style</vt:lpstr>
      <vt:lpstr>Georgia</vt:lpstr>
      <vt:lpstr>Ocean 16x9</vt:lpstr>
      <vt:lpstr>Software and Software Engineering</vt:lpstr>
      <vt:lpstr>Content</vt:lpstr>
      <vt:lpstr>Def of Software</vt:lpstr>
      <vt:lpstr>PowerPoint Presentation</vt:lpstr>
      <vt:lpstr>Characteristics</vt:lpstr>
      <vt:lpstr>PowerPoint Presentation</vt:lpstr>
      <vt:lpstr>WebApps - Nature</vt:lpstr>
      <vt:lpstr>PowerPoint Presentation</vt:lpstr>
      <vt:lpstr>The Software Process</vt:lpstr>
      <vt:lpstr>Process Framework Activities</vt:lpstr>
      <vt:lpstr>Process Framework Activities</vt:lpstr>
      <vt:lpstr>General Principles of 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Software Engineering</dc:title>
  <dc:creator>keerthy santhosh</dc:creator>
  <cp:lastModifiedBy>Administrator</cp:lastModifiedBy>
  <cp:revision>11</cp:revision>
  <dcterms:created xsi:type="dcterms:W3CDTF">2022-12-12T13:49:54Z</dcterms:created>
  <dcterms:modified xsi:type="dcterms:W3CDTF">2022-12-13T03:36:50Z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