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98" r:id="rId5"/>
    <p:sldId id="283" r:id="rId6"/>
    <p:sldId id="297" r:id="rId7"/>
    <p:sldId id="292" r:id="rId8"/>
    <p:sldId id="299" r:id="rId9"/>
    <p:sldId id="300" r:id="rId10"/>
    <p:sldId id="302" r:id="rId11"/>
    <p:sldId id="301" r:id="rId12"/>
    <p:sldId id="306" r:id="rId13"/>
    <p:sldId id="303" r:id="rId14"/>
    <p:sldId id="304" r:id="rId15"/>
    <p:sldId id="305" r:id="rId16"/>
    <p:sldId id="307" r:id="rId17"/>
    <p:sldId id="308" r:id="rId18"/>
    <p:sldId id="309" r:id="rId19"/>
    <p:sldId id="310" r:id="rId20"/>
    <p:sldId id="311" r:id="rId21"/>
    <p:sldId id="312" r:id="rId22"/>
    <p:sldId id="314" r:id="rId23"/>
    <p:sldId id="313" r:id="rId24"/>
    <p:sldId id="315" r:id="rId25"/>
    <p:sldId id="316" r:id="rId26"/>
    <p:sldId id="318" r:id="rId27"/>
    <p:sldId id="317" r:id="rId28"/>
    <p:sldId id="319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2FF78-BC35-4F9A-AAFB-27D56C670E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F8E51A-EF36-452B-8F51-91A35BD40AB1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People Involved</a:t>
          </a:r>
          <a:endParaRPr lang="en-US" dirty="0"/>
        </a:p>
      </dgm:t>
    </dgm:pt>
    <dgm:pt modelId="{DCBFEB5D-2236-4910-ABBE-C016E826A1A0}" type="parTrans" cxnId="{97578D1C-9F41-4952-8F19-79736EE14619}">
      <dgm:prSet/>
      <dgm:spPr/>
      <dgm:t>
        <a:bodyPr/>
        <a:lstStyle/>
        <a:p>
          <a:endParaRPr lang="en-US"/>
        </a:p>
      </dgm:t>
    </dgm:pt>
    <dgm:pt modelId="{DBC0B1F1-212A-4C61-BDCC-EA35C32CDB57}" type="sibTrans" cxnId="{97578D1C-9F41-4952-8F19-79736EE14619}">
      <dgm:prSet/>
      <dgm:spPr/>
      <dgm:t>
        <a:bodyPr/>
        <a:lstStyle/>
        <a:p>
          <a:endParaRPr lang="en-US"/>
        </a:p>
      </dgm:t>
    </dgm:pt>
    <dgm:pt modelId="{48D802F4-AE8C-48F5-A460-B7C6FE28657C}">
      <dgm:prSet phldrT="[Text]"/>
      <dgm:spPr/>
      <dgm:t>
        <a:bodyPr/>
        <a:lstStyle/>
        <a:p>
          <a:r>
            <a:rPr lang="en-US" dirty="0" smtClean="0"/>
            <a:t>Scrum Master</a:t>
          </a:r>
          <a:endParaRPr lang="en-US" dirty="0"/>
        </a:p>
      </dgm:t>
    </dgm:pt>
    <dgm:pt modelId="{43A626C8-6316-42B4-83D3-2D308D8132AB}" type="parTrans" cxnId="{59736204-E715-4EF6-87F0-C949F776E0BD}">
      <dgm:prSet/>
      <dgm:spPr/>
      <dgm:t>
        <a:bodyPr/>
        <a:lstStyle/>
        <a:p>
          <a:endParaRPr lang="en-US"/>
        </a:p>
      </dgm:t>
    </dgm:pt>
    <dgm:pt modelId="{BD5FF27A-A9BD-48E2-83AD-FE37499613C1}" type="sibTrans" cxnId="{59736204-E715-4EF6-87F0-C949F776E0BD}">
      <dgm:prSet/>
      <dgm:spPr/>
      <dgm:t>
        <a:bodyPr/>
        <a:lstStyle/>
        <a:p>
          <a:endParaRPr lang="en-US"/>
        </a:p>
      </dgm:t>
    </dgm:pt>
    <dgm:pt modelId="{68AF782D-02AF-46BE-975F-9450DB3B6A94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Prerequisites</a:t>
          </a:r>
          <a:endParaRPr lang="en-US" dirty="0"/>
        </a:p>
      </dgm:t>
    </dgm:pt>
    <dgm:pt modelId="{4E78463D-B5DD-4A10-9936-5A508BA5EC20}" type="parTrans" cxnId="{4C0AED3F-6F44-408E-BD09-CA8B7A8340FC}">
      <dgm:prSet/>
      <dgm:spPr/>
      <dgm:t>
        <a:bodyPr/>
        <a:lstStyle/>
        <a:p>
          <a:endParaRPr lang="en-US"/>
        </a:p>
      </dgm:t>
    </dgm:pt>
    <dgm:pt modelId="{BA15807B-93CA-4F35-8531-C70CA03B60F2}" type="sibTrans" cxnId="{4C0AED3F-6F44-408E-BD09-CA8B7A8340FC}">
      <dgm:prSet/>
      <dgm:spPr/>
      <dgm:t>
        <a:bodyPr/>
        <a:lstStyle/>
        <a:p>
          <a:endParaRPr lang="en-US"/>
        </a:p>
      </dgm:t>
    </dgm:pt>
    <dgm:pt modelId="{70A22D50-3366-43E9-B472-09C5262BBAD4}">
      <dgm:prSet phldrT="[Text]"/>
      <dgm:spPr/>
      <dgm:t>
        <a:bodyPr/>
        <a:lstStyle/>
        <a:p>
          <a:r>
            <a:rPr lang="en-US" dirty="0" smtClean="0"/>
            <a:t>A ranked product backlog</a:t>
          </a:r>
          <a:endParaRPr lang="en-US" dirty="0"/>
        </a:p>
      </dgm:t>
    </dgm:pt>
    <dgm:pt modelId="{C230AAD2-2D9A-4330-BA0B-EC5531D4E666}" type="parTrans" cxnId="{46774B65-BC6A-40EC-A3EE-C0779534537E}">
      <dgm:prSet/>
      <dgm:spPr/>
      <dgm:t>
        <a:bodyPr/>
        <a:lstStyle/>
        <a:p>
          <a:endParaRPr lang="en-US"/>
        </a:p>
      </dgm:t>
    </dgm:pt>
    <dgm:pt modelId="{027B80BB-0CDA-4AF3-9100-D2FAB42C9A2D}" type="sibTrans" cxnId="{46774B65-BC6A-40EC-A3EE-C0779534537E}">
      <dgm:prSet/>
      <dgm:spPr/>
      <dgm:t>
        <a:bodyPr/>
        <a:lstStyle/>
        <a:p>
          <a:endParaRPr lang="en-US"/>
        </a:p>
      </dgm:t>
    </dgm:pt>
    <dgm:pt modelId="{F49429D2-D140-4B6E-AA37-6E4D44B4EBE3}">
      <dgm:prSet phldrT="[Text]"/>
      <dgm:spPr/>
      <dgm:t>
        <a:bodyPr/>
        <a:lstStyle/>
        <a:p>
          <a:r>
            <a:rPr lang="en-US" dirty="0" smtClean="0"/>
            <a:t>Product owner</a:t>
          </a:r>
          <a:endParaRPr lang="en-US" dirty="0"/>
        </a:p>
      </dgm:t>
    </dgm:pt>
    <dgm:pt modelId="{44305661-7880-4A22-AFFE-967D7B427FDE}" type="parTrans" cxnId="{944A2DBB-D06F-4536-A82B-9C3C3C0947CD}">
      <dgm:prSet/>
      <dgm:spPr/>
      <dgm:t>
        <a:bodyPr/>
        <a:lstStyle/>
        <a:p>
          <a:endParaRPr lang="en-US"/>
        </a:p>
      </dgm:t>
    </dgm:pt>
    <dgm:pt modelId="{6C9F98B2-30C3-4256-B850-8F8A4BD4BBA8}" type="sibTrans" cxnId="{944A2DBB-D06F-4536-A82B-9C3C3C0947CD}">
      <dgm:prSet/>
      <dgm:spPr/>
      <dgm:t>
        <a:bodyPr/>
        <a:lstStyle/>
        <a:p>
          <a:endParaRPr lang="en-US"/>
        </a:p>
      </dgm:t>
    </dgm:pt>
    <dgm:pt modelId="{B3D41D00-E7A2-43E4-8FF0-3B53B32414D1}">
      <dgm:prSet phldrT="[Text]"/>
      <dgm:spPr/>
      <dgm:t>
        <a:bodyPr/>
        <a:lstStyle/>
        <a:p>
          <a:r>
            <a:rPr lang="en-US" dirty="0" smtClean="0"/>
            <a:t>Agile team</a:t>
          </a:r>
          <a:endParaRPr lang="en-US" dirty="0"/>
        </a:p>
      </dgm:t>
    </dgm:pt>
    <dgm:pt modelId="{49E4D65C-0E9B-4706-9905-6470F94F58AA}" type="parTrans" cxnId="{762976FB-583A-4006-A1AD-1C6D9D4E5796}">
      <dgm:prSet/>
      <dgm:spPr/>
      <dgm:t>
        <a:bodyPr/>
        <a:lstStyle/>
        <a:p>
          <a:endParaRPr lang="en-US"/>
        </a:p>
      </dgm:t>
    </dgm:pt>
    <dgm:pt modelId="{5C33F69C-F313-47CA-AD9B-0888269175B6}" type="sibTrans" cxnId="{762976FB-583A-4006-A1AD-1C6D9D4E5796}">
      <dgm:prSet/>
      <dgm:spPr/>
      <dgm:t>
        <a:bodyPr/>
        <a:lstStyle/>
        <a:p>
          <a:endParaRPr lang="en-US"/>
        </a:p>
      </dgm:t>
    </dgm:pt>
    <dgm:pt modelId="{61AADAE4-DC34-42AB-B1B2-E2AD07251CCB}">
      <dgm:prSet phldrT="[Text]"/>
      <dgm:spPr/>
      <dgm:t>
        <a:bodyPr/>
        <a:lstStyle/>
        <a:p>
          <a:r>
            <a:rPr lang="en-US" dirty="0" smtClean="0"/>
            <a:t>Stakeholders</a:t>
          </a:r>
          <a:endParaRPr lang="en-US" dirty="0"/>
        </a:p>
      </dgm:t>
    </dgm:pt>
    <dgm:pt modelId="{7C0A5AD1-A281-4DF3-9D09-54AEF8A10F6E}" type="parTrans" cxnId="{ED226C95-A2DE-416B-A98F-2664B2B42613}">
      <dgm:prSet/>
      <dgm:spPr/>
      <dgm:t>
        <a:bodyPr/>
        <a:lstStyle/>
        <a:p>
          <a:endParaRPr lang="en-US"/>
        </a:p>
      </dgm:t>
    </dgm:pt>
    <dgm:pt modelId="{FDFD3E73-9EE7-406C-BA7D-B5636F9446F3}" type="sibTrans" cxnId="{ED226C95-A2DE-416B-A98F-2664B2B42613}">
      <dgm:prSet/>
      <dgm:spPr/>
      <dgm:t>
        <a:bodyPr/>
        <a:lstStyle/>
        <a:p>
          <a:endParaRPr lang="en-US"/>
        </a:p>
      </dgm:t>
    </dgm:pt>
    <dgm:pt modelId="{46E03475-44BF-4F9E-A7EB-1B814AE8AF47}">
      <dgm:prSet/>
      <dgm:spPr/>
      <dgm:t>
        <a:bodyPr/>
        <a:lstStyle/>
        <a:p>
          <a:r>
            <a:rPr lang="en-US" dirty="0" smtClean="0"/>
            <a:t>Team's input about capabilities</a:t>
          </a:r>
          <a:endParaRPr lang="en-US" dirty="0"/>
        </a:p>
      </dgm:t>
    </dgm:pt>
    <dgm:pt modelId="{BB672053-39A3-4FB4-9963-DC50CC6E5DEC}" type="parTrans" cxnId="{366B3495-9377-4158-AC71-C86944CB9DE8}">
      <dgm:prSet/>
      <dgm:spPr/>
      <dgm:t>
        <a:bodyPr/>
        <a:lstStyle/>
        <a:p>
          <a:endParaRPr lang="en-US"/>
        </a:p>
      </dgm:t>
    </dgm:pt>
    <dgm:pt modelId="{2BF124BB-32E9-4C0E-BB18-DE46D24D9A39}" type="sibTrans" cxnId="{366B3495-9377-4158-AC71-C86944CB9DE8}">
      <dgm:prSet/>
      <dgm:spPr/>
      <dgm:t>
        <a:bodyPr/>
        <a:lstStyle/>
        <a:p>
          <a:endParaRPr lang="en-US"/>
        </a:p>
      </dgm:t>
    </dgm:pt>
    <dgm:pt modelId="{26CC185D-C0C8-402A-82CF-38B54CC177E8}">
      <dgm:prSet/>
      <dgm:spPr/>
      <dgm:t>
        <a:bodyPr/>
        <a:lstStyle/>
        <a:p>
          <a:r>
            <a:rPr lang="en-US" dirty="0" smtClean="0"/>
            <a:t>High-level vision</a:t>
          </a:r>
          <a:endParaRPr lang="en-US" dirty="0"/>
        </a:p>
      </dgm:t>
    </dgm:pt>
    <dgm:pt modelId="{D1B34AA7-CEA1-4BC4-B244-CA1BD1C6EA70}" type="parTrans" cxnId="{3B64AFCB-61B5-475B-863C-C26C8541FAAF}">
      <dgm:prSet/>
      <dgm:spPr/>
      <dgm:t>
        <a:bodyPr/>
        <a:lstStyle/>
        <a:p>
          <a:endParaRPr lang="en-US"/>
        </a:p>
      </dgm:t>
    </dgm:pt>
    <dgm:pt modelId="{1995E141-5CAA-40A0-82C4-5E4D237E6CAA}" type="sibTrans" cxnId="{3B64AFCB-61B5-475B-863C-C26C8541FAAF}">
      <dgm:prSet/>
      <dgm:spPr/>
      <dgm:t>
        <a:bodyPr/>
        <a:lstStyle/>
        <a:p>
          <a:endParaRPr lang="en-US"/>
        </a:p>
      </dgm:t>
    </dgm:pt>
    <dgm:pt modelId="{D5E4CAAB-F89F-436C-ACAE-85AA313B42C8}">
      <dgm:prSet/>
      <dgm:spPr/>
      <dgm:t>
        <a:bodyPr/>
        <a:lstStyle/>
        <a:p>
          <a:r>
            <a:rPr lang="en-US" dirty="0" smtClean="0"/>
            <a:t>Market and Business objective</a:t>
          </a:r>
          <a:endParaRPr lang="en-US" dirty="0"/>
        </a:p>
      </dgm:t>
    </dgm:pt>
    <dgm:pt modelId="{034DCCF7-F5EB-418B-A8B3-1BA667952552}" type="parTrans" cxnId="{42C411DF-360E-4414-A54F-956C66D87487}">
      <dgm:prSet/>
      <dgm:spPr/>
      <dgm:t>
        <a:bodyPr/>
        <a:lstStyle/>
        <a:p>
          <a:endParaRPr lang="en-US"/>
        </a:p>
      </dgm:t>
    </dgm:pt>
    <dgm:pt modelId="{4080400F-280C-4F8D-9F11-922BAC5A9AB7}" type="sibTrans" cxnId="{42C411DF-360E-4414-A54F-956C66D87487}">
      <dgm:prSet/>
      <dgm:spPr/>
      <dgm:t>
        <a:bodyPr/>
        <a:lstStyle/>
        <a:p>
          <a:endParaRPr lang="en-US"/>
        </a:p>
      </dgm:t>
    </dgm:pt>
    <dgm:pt modelId="{91C3FD0D-A3F0-47A2-9C34-9D94B54D3AE0}">
      <dgm:prSet/>
      <dgm:spPr/>
      <dgm:t>
        <a:bodyPr/>
        <a:lstStyle/>
        <a:p>
          <a:r>
            <a:rPr lang="en-US" dirty="0" smtClean="0"/>
            <a:t>Acknowledgement whether new product backlog items are needed</a:t>
          </a:r>
          <a:endParaRPr lang="en-US" dirty="0"/>
        </a:p>
      </dgm:t>
    </dgm:pt>
    <dgm:pt modelId="{02DD0615-2AA4-4857-9C07-75602E4ABA5C}" type="parTrans" cxnId="{AF24976F-ECCC-4D51-84A5-341E68B65459}">
      <dgm:prSet/>
      <dgm:spPr/>
      <dgm:t>
        <a:bodyPr/>
        <a:lstStyle/>
        <a:p>
          <a:endParaRPr lang="en-US"/>
        </a:p>
      </dgm:t>
    </dgm:pt>
    <dgm:pt modelId="{D4847565-3EFC-4F4C-A289-6460F9BB936E}" type="sibTrans" cxnId="{AF24976F-ECCC-4D51-84A5-341E68B65459}">
      <dgm:prSet/>
      <dgm:spPr/>
      <dgm:t>
        <a:bodyPr/>
        <a:lstStyle/>
        <a:p>
          <a:endParaRPr lang="en-US"/>
        </a:p>
      </dgm:t>
    </dgm:pt>
    <dgm:pt modelId="{9801EB0A-6BFC-4995-827F-52BC52BEBE06}" type="pres">
      <dgm:prSet presAssocID="{65F2FF78-BC35-4F9A-AAFB-27D56C670EC7}" presName="linear" presStyleCnt="0">
        <dgm:presLayoutVars>
          <dgm:animLvl val="lvl"/>
          <dgm:resizeHandles val="exact"/>
        </dgm:presLayoutVars>
      </dgm:prSet>
      <dgm:spPr/>
    </dgm:pt>
    <dgm:pt modelId="{0855B17F-59E8-4270-99B1-E8B12288972D}" type="pres">
      <dgm:prSet presAssocID="{DBF8E51A-EF36-452B-8F51-91A35BD40A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93E86C-0CE9-4A59-98A4-82E686729718}" type="pres">
      <dgm:prSet presAssocID="{DBF8E51A-EF36-452B-8F51-91A35BD40AB1}" presName="childText" presStyleLbl="revTx" presStyleIdx="0" presStyleCnt="2">
        <dgm:presLayoutVars>
          <dgm:bulletEnabled val="1"/>
        </dgm:presLayoutVars>
      </dgm:prSet>
      <dgm:spPr/>
    </dgm:pt>
    <dgm:pt modelId="{F132EEEE-3D24-457F-B01E-741DB567A4F4}" type="pres">
      <dgm:prSet presAssocID="{68AF782D-02AF-46BE-975F-9450DB3B6A9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8724F-1682-4E01-AFB6-706E4B09A1CF}" type="pres">
      <dgm:prSet presAssocID="{68AF782D-02AF-46BE-975F-9450DB3B6A9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697373-305A-42C4-B196-88B1E6D6CE91}" type="presOf" srcId="{46E03475-44BF-4F9E-A7EB-1B814AE8AF47}" destId="{44B8724F-1682-4E01-AFB6-706E4B09A1CF}" srcOrd="0" destOrd="1" presId="urn:microsoft.com/office/officeart/2005/8/layout/vList2"/>
    <dgm:cxn modelId="{762976FB-583A-4006-A1AD-1C6D9D4E5796}" srcId="{DBF8E51A-EF36-452B-8F51-91A35BD40AB1}" destId="{B3D41D00-E7A2-43E4-8FF0-3B53B32414D1}" srcOrd="2" destOrd="0" parTransId="{49E4D65C-0E9B-4706-9905-6470F94F58AA}" sibTransId="{5C33F69C-F313-47CA-AD9B-0888269175B6}"/>
    <dgm:cxn modelId="{65A75A5B-431A-4D92-A549-F5AA3F64D360}" type="presOf" srcId="{61AADAE4-DC34-42AB-B1B2-E2AD07251CCB}" destId="{3F93E86C-0CE9-4A59-98A4-82E686729718}" srcOrd="0" destOrd="3" presId="urn:microsoft.com/office/officeart/2005/8/layout/vList2"/>
    <dgm:cxn modelId="{42C411DF-360E-4414-A54F-956C66D87487}" srcId="{68AF782D-02AF-46BE-975F-9450DB3B6A94}" destId="{D5E4CAAB-F89F-436C-ACAE-85AA313B42C8}" srcOrd="3" destOrd="0" parTransId="{034DCCF7-F5EB-418B-A8B3-1BA667952552}" sibTransId="{4080400F-280C-4F8D-9F11-922BAC5A9AB7}"/>
    <dgm:cxn modelId="{23AE557A-0E51-436B-9A0D-197441424D94}" type="presOf" srcId="{D5E4CAAB-F89F-436C-ACAE-85AA313B42C8}" destId="{44B8724F-1682-4E01-AFB6-706E4B09A1CF}" srcOrd="0" destOrd="3" presId="urn:microsoft.com/office/officeart/2005/8/layout/vList2"/>
    <dgm:cxn modelId="{59736204-E715-4EF6-87F0-C949F776E0BD}" srcId="{DBF8E51A-EF36-452B-8F51-91A35BD40AB1}" destId="{48D802F4-AE8C-48F5-A460-B7C6FE28657C}" srcOrd="0" destOrd="0" parTransId="{43A626C8-6316-42B4-83D3-2D308D8132AB}" sibTransId="{BD5FF27A-A9BD-48E2-83AD-FE37499613C1}"/>
    <dgm:cxn modelId="{6FB70DB1-0B3B-41F9-9A1C-6B68C096C4AC}" type="presOf" srcId="{65F2FF78-BC35-4F9A-AAFB-27D56C670EC7}" destId="{9801EB0A-6BFC-4995-827F-52BC52BEBE06}" srcOrd="0" destOrd="0" presId="urn:microsoft.com/office/officeart/2005/8/layout/vList2"/>
    <dgm:cxn modelId="{97578D1C-9F41-4952-8F19-79736EE14619}" srcId="{65F2FF78-BC35-4F9A-AAFB-27D56C670EC7}" destId="{DBF8E51A-EF36-452B-8F51-91A35BD40AB1}" srcOrd="0" destOrd="0" parTransId="{DCBFEB5D-2236-4910-ABBE-C016E826A1A0}" sibTransId="{DBC0B1F1-212A-4C61-BDCC-EA35C32CDB57}"/>
    <dgm:cxn modelId="{F7B5FD73-789B-4668-92E7-8B2D6B7118CC}" type="presOf" srcId="{F49429D2-D140-4B6E-AA37-6E4D44B4EBE3}" destId="{3F93E86C-0CE9-4A59-98A4-82E686729718}" srcOrd="0" destOrd="1" presId="urn:microsoft.com/office/officeart/2005/8/layout/vList2"/>
    <dgm:cxn modelId="{944A2DBB-D06F-4536-A82B-9C3C3C0947CD}" srcId="{DBF8E51A-EF36-452B-8F51-91A35BD40AB1}" destId="{F49429D2-D140-4B6E-AA37-6E4D44B4EBE3}" srcOrd="1" destOrd="0" parTransId="{44305661-7880-4A22-AFFE-967D7B427FDE}" sibTransId="{6C9F98B2-30C3-4256-B850-8F8A4BD4BBA8}"/>
    <dgm:cxn modelId="{010F19F2-184E-4305-A9BF-9D638F430688}" type="presOf" srcId="{B3D41D00-E7A2-43E4-8FF0-3B53B32414D1}" destId="{3F93E86C-0CE9-4A59-98A4-82E686729718}" srcOrd="0" destOrd="2" presId="urn:microsoft.com/office/officeart/2005/8/layout/vList2"/>
    <dgm:cxn modelId="{366B3495-9377-4158-AC71-C86944CB9DE8}" srcId="{68AF782D-02AF-46BE-975F-9450DB3B6A94}" destId="{46E03475-44BF-4F9E-A7EB-1B814AE8AF47}" srcOrd="1" destOrd="0" parTransId="{BB672053-39A3-4FB4-9963-DC50CC6E5DEC}" sibTransId="{2BF124BB-32E9-4C0E-BB18-DE46D24D9A39}"/>
    <dgm:cxn modelId="{47EABFD8-FA0C-4CF7-B41D-40C5F39C35F7}" type="presOf" srcId="{68AF782D-02AF-46BE-975F-9450DB3B6A94}" destId="{F132EEEE-3D24-457F-B01E-741DB567A4F4}" srcOrd="0" destOrd="0" presId="urn:microsoft.com/office/officeart/2005/8/layout/vList2"/>
    <dgm:cxn modelId="{4C0AED3F-6F44-408E-BD09-CA8B7A8340FC}" srcId="{65F2FF78-BC35-4F9A-AAFB-27D56C670EC7}" destId="{68AF782D-02AF-46BE-975F-9450DB3B6A94}" srcOrd="1" destOrd="0" parTransId="{4E78463D-B5DD-4A10-9936-5A508BA5EC20}" sibTransId="{BA15807B-93CA-4F35-8531-C70CA03B60F2}"/>
    <dgm:cxn modelId="{FBC219F0-CC9B-444F-B649-2999C4BDCD4E}" type="presOf" srcId="{70A22D50-3366-43E9-B472-09C5262BBAD4}" destId="{44B8724F-1682-4E01-AFB6-706E4B09A1CF}" srcOrd="0" destOrd="0" presId="urn:microsoft.com/office/officeart/2005/8/layout/vList2"/>
    <dgm:cxn modelId="{46774B65-BC6A-40EC-A3EE-C0779534537E}" srcId="{68AF782D-02AF-46BE-975F-9450DB3B6A94}" destId="{70A22D50-3366-43E9-B472-09C5262BBAD4}" srcOrd="0" destOrd="0" parTransId="{C230AAD2-2D9A-4330-BA0B-EC5531D4E666}" sibTransId="{027B80BB-0CDA-4AF3-9100-D2FAB42C9A2D}"/>
    <dgm:cxn modelId="{B2EFF471-3F9F-40D9-83CE-9198B25C95C2}" type="presOf" srcId="{DBF8E51A-EF36-452B-8F51-91A35BD40AB1}" destId="{0855B17F-59E8-4270-99B1-E8B12288972D}" srcOrd="0" destOrd="0" presId="urn:microsoft.com/office/officeart/2005/8/layout/vList2"/>
    <dgm:cxn modelId="{3B64AFCB-61B5-475B-863C-C26C8541FAAF}" srcId="{68AF782D-02AF-46BE-975F-9450DB3B6A94}" destId="{26CC185D-C0C8-402A-82CF-38B54CC177E8}" srcOrd="2" destOrd="0" parTransId="{D1B34AA7-CEA1-4BC4-B244-CA1BD1C6EA70}" sibTransId="{1995E141-5CAA-40A0-82C4-5E4D237E6CAA}"/>
    <dgm:cxn modelId="{ED226C95-A2DE-416B-A98F-2664B2B42613}" srcId="{DBF8E51A-EF36-452B-8F51-91A35BD40AB1}" destId="{61AADAE4-DC34-42AB-B1B2-E2AD07251CCB}" srcOrd="3" destOrd="0" parTransId="{7C0A5AD1-A281-4DF3-9D09-54AEF8A10F6E}" sibTransId="{FDFD3E73-9EE7-406C-BA7D-B5636F9446F3}"/>
    <dgm:cxn modelId="{032FE243-B8B3-4B49-AF64-13D750CD987E}" type="presOf" srcId="{48D802F4-AE8C-48F5-A460-B7C6FE28657C}" destId="{3F93E86C-0CE9-4A59-98A4-82E686729718}" srcOrd="0" destOrd="0" presId="urn:microsoft.com/office/officeart/2005/8/layout/vList2"/>
    <dgm:cxn modelId="{A8F30CE6-9926-4DA3-9671-1B35049855F6}" type="presOf" srcId="{91C3FD0D-A3F0-47A2-9C34-9D94B54D3AE0}" destId="{44B8724F-1682-4E01-AFB6-706E4B09A1CF}" srcOrd="0" destOrd="4" presId="urn:microsoft.com/office/officeart/2005/8/layout/vList2"/>
    <dgm:cxn modelId="{AF24976F-ECCC-4D51-84A5-341E68B65459}" srcId="{68AF782D-02AF-46BE-975F-9450DB3B6A94}" destId="{91C3FD0D-A3F0-47A2-9C34-9D94B54D3AE0}" srcOrd="4" destOrd="0" parTransId="{02DD0615-2AA4-4857-9C07-75602E4ABA5C}" sibTransId="{D4847565-3EFC-4F4C-A289-6460F9BB936E}"/>
    <dgm:cxn modelId="{C6BC74BB-B38E-44E9-BDC7-7DC41475F6BB}" type="presOf" srcId="{26CC185D-C0C8-402A-82CF-38B54CC177E8}" destId="{44B8724F-1682-4E01-AFB6-706E4B09A1CF}" srcOrd="0" destOrd="2" presId="urn:microsoft.com/office/officeart/2005/8/layout/vList2"/>
    <dgm:cxn modelId="{CD586185-6D9A-4B8B-82B0-057454EB690E}" type="presParOf" srcId="{9801EB0A-6BFC-4995-827F-52BC52BEBE06}" destId="{0855B17F-59E8-4270-99B1-E8B12288972D}" srcOrd="0" destOrd="0" presId="urn:microsoft.com/office/officeart/2005/8/layout/vList2"/>
    <dgm:cxn modelId="{96962F6F-ABCE-42F6-991E-EB8A6B11E0B5}" type="presParOf" srcId="{9801EB0A-6BFC-4995-827F-52BC52BEBE06}" destId="{3F93E86C-0CE9-4A59-98A4-82E686729718}" srcOrd="1" destOrd="0" presId="urn:microsoft.com/office/officeart/2005/8/layout/vList2"/>
    <dgm:cxn modelId="{CA5C7B38-0103-41ED-A52D-9419670EB961}" type="presParOf" srcId="{9801EB0A-6BFC-4995-827F-52BC52BEBE06}" destId="{F132EEEE-3D24-457F-B01E-741DB567A4F4}" srcOrd="2" destOrd="0" presId="urn:microsoft.com/office/officeart/2005/8/layout/vList2"/>
    <dgm:cxn modelId="{E475F894-6D32-4E32-8C0C-70D1B6C673DD}" type="presParOf" srcId="{9801EB0A-6BFC-4995-827F-52BC52BEBE06}" destId="{44B8724F-1682-4E01-AFB6-706E4B09A1C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2FF78-BC35-4F9A-AAFB-27D56C670E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76D28-BA65-4554-9719-8F9D17CA1F0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Materials Required</a:t>
          </a:r>
          <a:endParaRPr lang="en-US" dirty="0"/>
        </a:p>
      </dgm:t>
    </dgm:pt>
    <dgm:pt modelId="{0DF4F39A-9DAF-4CF8-BE69-0FDA19B2C09C}" type="parTrans" cxnId="{7E9A9586-4EC7-41FC-99B1-C51D7A45D83F}">
      <dgm:prSet/>
      <dgm:spPr/>
      <dgm:t>
        <a:bodyPr/>
        <a:lstStyle/>
        <a:p>
          <a:endParaRPr lang="en-US"/>
        </a:p>
      </dgm:t>
    </dgm:pt>
    <dgm:pt modelId="{3FD58ADB-FCF4-41AA-9C8F-1849EA77B166}" type="sibTrans" cxnId="{7E9A9586-4EC7-41FC-99B1-C51D7A45D83F}">
      <dgm:prSet/>
      <dgm:spPr/>
      <dgm:t>
        <a:bodyPr/>
        <a:lstStyle/>
        <a:p>
          <a:endParaRPr lang="en-US"/>
        </a:p>
      </dgm:t>
    </dgm:pt>
    <dgm:pt modelId="{69515E4A-BC7C-4036-94DA-E27FD73B1370}">
      <dgm:prSet/>
      <dgm:spPr/>
      <dgm:t>
        <a:bodyPr/>
        <a:lstStyle/>
        <a:p>
          <a:r>
            <a:rPr lang="en-US" dirty="0" smtClean="0"/>
            <a:t>Posted agenda, purpose</a:t>
          </a:r>
          <a:endParaRPr lang="en-US" dirty="0"/>
        </a:p>
      </dgm:t>
    </dgm:pt>
    <dgm:pt modelId="{27F64AA8-8D28-4248-AD05-2CA61ABEB89A}" type="parTrans" cxnId="{71E2DFD7-A211-43D6-9E61-E2003F795B2A}">
      <dgm:prSet/>
      <dgm:spPr/>
      <dgm:t>
        <a:bodyPr/>
        <a:lstStyle/>
        <a:p>
          <a:endParaRPr lang="en-US"/>
        </a:p>
      </dgm:t>
    </dgm:pt>
    <dgm:pt modelId="{636BC586-CF22-4377-8468-1F68A17D4083}" type="sibTrans" cxnId="{71E2DFD7-A211-43D6-9E61-E2003F795B2A}">
      <dgm:prSet/>
      <dgm:spPr/>
      <dgm:t>
        <a:bodyPr/>
        <a:lstStyle/>
        <a:p>
          <a:endParaRPr lang="en-US"/>
        </a:p>
      </dgm:t>
    </dgm:pt>
    <dgm:pt modelId="{5743DD4D-6574-488B-9E9D-3510813F416C}">
      <dgm:prSet/>
      <dgm:spPr/>
      <dgm:t>
        <a:bodyPr/>
        <a:lstStyle/>
        <a:p>
          <a:r>
            <a:rPr lang="en-US" dirty="0" smtClean="0"/>
            <a:t>Flip charts, whiteboards, markers</a:t>
          </a:r>
          <a:endParaRPr lang="en-US" dirty="0"/>
        </a:p>
      </dgm:t>
    </dgm:pt>
    <dgm:pt modelId="{4629FC2E-E5A3-4E7F-BE6C-044C83A39FAB}" type="parTrans" cxnId="{0859A52E-9318-4A5E-B6EF-C76C2CC4BB96}">
      <dgm:prSet/>
      <dgm:spPr/>
      <dgm:t>
        <a:bodyPr/>
        <a:lstStyle/>
        <a:p>
          <a:endParaRPr lang="en-US"/>
        </a:p>
      </dgm:t>
    </dgm:pt>
    <dgm:pt modelId="{F32742B9-101D-4114-854E-64D3AFD84393}" type="sibTrans" cxnId="{0859A52E-9318-4A5E-B6EF-C76C2CC4BB96}">
      <dgm:prSet/>
      <dgm:spPr/>
      <dgm:t>
        <a:bodyPr/>
        <a:lstStyle/>
        <a:p>
          <a:endParaRPr lang="en-US"/>
        </a:p>
      </dgm:t>
    </dgm:pt>
    <dgm:pt modelId="{CCDB45A4-9217-48FE-8C4A-2A1BA43C0CDA}">
      <dgm:prSet/>
      <dgm:spPr/>
      <dgm:t>
        <a:bodyPr/>
        <a:lstStyle/>
        <a:p>
          <a:r>
            <a:rPr lang="en-US" dirty="0" smtClean="0"/>
            <a:t>Projector</a:t>
          </a:r>
          <a:endParaRPr lang="en-US" dirty="0"/>
        </a:p>
      </dgm:t>
    </dgm:pt>
    <dgm:pt modelId="{5801E2B4-1B77-442E-9C82-BC2B20272622}" type="parTrans" cxnId="{600BC947-DBAC-4B41-8CA8-247F12E34FD9}">
      <dgm:prSet/>
      <dgm:spPr/>
      <dgm:t>
        <a:bodyPr/>
        <a:lstStyle/>
        <a:p>
          <a:endParaRPr lang="en-US"/>
        </a:p>
      </dgm:t>
    </dgm:pt>
    <dgm:pt modelId="{336D7BC2-8924-41D3-BAB5-9FC90A08569F}" type="sibTrans" cxnId="{600BC947-DBAC-4B41-8CA8-247F12E34FD9}">
      <dgm:prSet/>
      <dgm:spPr/>
      <dgm:t>
        <a:bodyPr/>
        <a:lstStyle/>
        <a:p>
          <a:endParaRPr lang="en-US"/>
        </a:p>
      </dgm:t>
    </dgm:pt>
    <dgm:pt modelId="{A88EDAC5-150F-4498-8FB4-B7CCEDD5FF59}">
      <dgm:prSet/>
      <dgm:spPr/>
      <dgm:t>
        <a:bodyPr/>
        <a:lstStyle/>
        <a:p>
          <a:r>
            <a:rPr lang="en-US" dirty="0" smtClean="0"/>
            <a:t>Planning data</a:t>
          </a:r>
          <a:endParaRPr lang="en-US" dirty="0"/>
        </a:p>
      </dgm:t>
    </dgm:pt>
    <dgm:pt modelId="{2F5886CB-285E-414E-AF6D-924C94188047}" type="parTrans" cxnId="{4A7CE4FD-B84A-487A-AB7E-47F8DF0266DA}">
      <dgm:prSet/>
      <dgm:spPr/>
      <dgm:t>
        <a:bodyPr/>
        <a:lstStyle/>
        <a:p>
          <a:endParaRPr lang="en-US"/>
        </a:p>
      </dgm:t>
    </dgm:pt>
    <dgm:pt modelId="{E8A01372-EFCE-4652-96C9-E2C640C8BC3A}" type="sibTrans" cxnId="{4A7CE4FD-B84A-487A-AB7E-47F8DF0266DA}">
      <dgm:prSet/>
      <dgm:spPr/>
      <dgm:t>
        <a:bodyPr/>
        <a:lstStyle/>
        <a:p>
          <a:endParaRPr lang="en-US"/>
        </a:p>
      </dgm:t>
    </dgm:pt>
    <dgm:pt modelId="{1828B7F9-6076-4473-AD90-9C78347F5D2A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Planning Data</a:t>
          </a:r>
          <a:endParaRPr lang="en-US" dirty="0"/>
        </a:p>
      </dgm:t>
    </dgm:pt>
    <dgm:pt modelId="{DD05D2ED-77F8-4F9E-94AB-9916B7F1E9EA}" type="parTrans" cxnId="{674838B0-62EC-4249-8C79-CE59A427B5E8}">
      <dgm:prSet/>
      <dgm:spPr/>
      <dgm:t>
        <a:bodyPr/>
        <a:lstStyle/>
        <a:p>
          <a:endParaRPr lang="en-US"/>
        </a:p>
      </dgm:t>
    </dgm:pt>
    <dgm:pt modelId="{6F71A229-3B7C-42F1-A37A-823818EBC5B7}" type="sibTrans" cxnId="{674838B0-62EC-4249-8C79-CE59A427B5E8}">
      <dgm:prSet/>
      <dgm:spPr/>
      <dgm:t>
        <a:bodyPr/>
        <a:lstStyle/>
        <a:p>
          <a:endParaRPr lang="en-US"/>
        </a:p>
      </dgm:t>
    </dgm:pt>
    <dgm:pt modelId="{7CF4D315-0830-4A77-AAFD-DE24851974B5}">
      <dgm:prSet/>
      <dgm:spPr/>
      <dgm:t>
        <a:bodyPr/>
        <a:lstStyle/>
        <a:p>
          <a:r>
            <a:rPr lang="en-US" dirty="0" smtClean="0"/>
            <a:t>Previous iterations or release planning results</a:t>
          </a:r>
          <a:endParaRPr lang="en-US" dirty="0"/>
        </a:p>
      </dgm:t>
    </dgm:pt>
    <dgm:pt modelId="{80F487F2-0851-4153-903D-284050E5B39B}" type="parTrans" cxnId="{2B6B7771-59D4-4057-AFBF-4F97D70C036C}">
      <dgm:prSet/>
      <dgm:spPr/>
      <dgm:t>
        <a:bodyPr/>
        <a:lstStyle/>
        <a:p>
          <a:endParaRPr lang="en-US"/>
        </a:p>
      </dgm:t>
    </dgm:pt>
    <dgm:pt modelId="{1653CE5E-B3D2-45D4-9789-25085750D804}" type="sibTrans" cxnId="{2B6B7771-59D4-4057-AFBF-4F97D70C036C}">
      <dgm:prSet/>
      <dgm:spPr/>
      <dgm:t>
        <a:bodyPr/>
        <a:lstStyle/>
        <a:p>
          <a:endParaRPr lang="en-US"/>
        </a:p>
      </dgm:t>
    </dgm:pt>
    <dgm:pt modelId="{64C9F065-9CBF-4C81-9B10-E2BB70C06191}">
      <dgm:prSet/>
      <dgm:spPr/>
      <dgm:t>
        <a:bodyPr/>
        <a:lstStyle/>
        <a:p>
          <a:r>
            <a:rPr lang="en-US" dirty="0" smtClean="0"/>
            <a:t>Feedback from various stakeholders on product, market conditions, and deadlines</a:t>
          </a:r>
          <a:endParaRPr lang="en-US" dirty="0"/>
        </a:p>
      </dgm:t>
    </dgm:pt>
    <dgm:pt modelId="{86B6F9A6-940C-40C6-80FB-ED7F50CA47D0}" type="parTrans" cxnId="{84DC72A7-FE24-4C2A-A3A1-5FE5042B91A4}">
      <dgm:prSet/>
      <dgm:spPr/>
      <dgm:t>
        <a:bodyPr/>
        <a:lstStyle/>
        <a:p>
          <a:endParaRPr lang="en-US"/>
        </a:p>
      </dgm:t>
    </dgm:pt>
    <dgm:pt modelId="{BD069225-5574-4B2D-B0A7-5F3731495120}" type="sibTrans" cxnId="{84DC72A7-FE24-4C2A-A3A1-5FE5042B91A4}">
      <dgm:prSet/>
      <dgm:spPr/>
      <dgm:t>
        <a:bodyPr/>
        <a:lstStyle/>
        <a:p>
          <a:endParaRPr lang="en-US"/>
        </a:p>
      </dgm:t>
    </dgm:pt>
    <dgm:pt modelId="{FAF255DD-746C-43CD-AE86-3CCB2017959C}">
      <dgm:prSet/>
      <dgm:spPr/>
      <dgm:t>
        <a:bodyPr/>
        <a:lstStyle/>
        <a:p>
          <a:r>
            <a:rPr lang="en-US" dirty="0" smtClean="0"/>
            <a:t>Action plans of previous releases / iterations</a:t>
          </a:r>
          <a:endParaRPr lang="en-US" dirty="0"/>
        </a:p>
      </dgm:t>
    </dgm:pt>
    <dgm:pt modelId="{01A0635D-772C-494B-A540-25AD8879B4B5}" type="parTrans" cxnId="{AAFB5B49-E8A9-4020-ACE5-5890769B532A}">
      <dgm:prSet/>
      <dgm:spPr/>
      <dgm:t>
        <a:bodyPr/>
        <a:lstStyle/>
        <a:p>
          <a:endParaRPr lang="en-US"/>
        </a:p>
      </dgm:t>
    </dgm:pt>
    <dgm:pt modelId="{F8BE295F-4B38-4577-AE3F-34BD11AAEEF0}" type="sibTrans" cxnId="{AAFB5B49-E8A9-4020-ACE5-5890769B532A}">
      <dgm:prSet/>
      <dgm:spPr/>
      <dgm:t>
        <a:bodyPr/>
        <a:lstStyle/>
        <a:p>
          <a:endParaRPr lang="en-US"/>
        </a:p>
      </dgm:t>
    </dgm:pt>
    <dgm:pt modelId="{BBDD879A-6836-4E7B-BAD3-42395E7A1E24}">
      <dgm:prSet/>
      <dgm:spPr/>
      <dgm:t>
        <a:bodyPr/>
        <a:lstStyle/>
        <a:p>
          <a:r>
            <a:rPr lang="en-US" dirty="0" smtClean="0"/>
            <a:t>Features or defects to be considered</a:t>
          </a:r>
          <a:endParaRPr lang="en-US" dirty="0"/>
        </a:p>
      </dgm:t>
    </dgm:pt>
    <dgm:pt modelId="{EE1F2826-360A-42F3-9D10-04B0C0CF216C}" type="parTrans" cxnId="{DBF1957F-900A-40ED-8EF6-EC726C9E290B}">
      <dgm:prSet/>
      <dgm:spPr/>
      <dgm:t>
        <a:bodyPr/>
        <a:lstStyle/>
        <a:p>
          <a:endParaRPr lang="en-US"/>
        </a:p>
      </dgm:t>
    </dgm:pt>
    <dgm:pt modelId="{276D8FC1-0F8B-47A2-8C00-8AE7B3028244}" type="sibTrans" cxnId="{DBF1957F-900A-40ED-8EF6-EC726C9E290B}">
      <dgm:prSet/>
      <dgm:spPr/>
      <dgm:t>
        <a:bodyPr/>
        <a:lstStyle/>
        <a:p>
          <a:endParaRPr lang="en-US"/>
        </a:p>
      </dgm:t>
    </dgm:pt>
    <dgm:pt modelId="{195DD3F0-5C58-4028-9F4E-0E0C5A9E02BC}">
      <dgm:prSet/>
      <dgm:spPr/>
      <dgm:t>
        <a:bodyPr/>
        <a:lstStyle/>
        <a:p>
          <a:r>
            <a:rPr lang="en-US" dirty="0" smtClean="0"/>
            <a:t>Velocity from previous releases/ estimates.</a:t>
          </a:r>
          <a:endParaRPr lang="en-US" dirty="0"/>
        </a:p>
      </dgm:t>
    </dgm:pt>
    <dgm:pt modelId="{FC0A7D83-7DE5-45E8-B530-2663CDA294EC}" type="parTrans" cxnId="{010B07BF-D71F-4DF3-9EC5-97B1A48F70D3}">
      <dgm:prSet/>
      <dgm:spPr/>
      <dgm:t>
        <a:bodyPr/>
        <a:lstStyle/>
        <a:p>
          <a:endParaRPr lang="en-US"/>
        </a:p>
      </dgm:t>
    </dgm:pt>
    <dgm:pt modelId="{978DE2D3-D703-4F41-930C-AFDC80D1D397}" type="sibTrans" cxnId="{010B07BF-D71F-4DF3-9EC5-97B1A48F70D3}">
      <dgm:prSet/>
      <dgm:spPr/>
      <dgm:t>
        <a:bodyPr/>
        <a:lstStyle/>
        <a:p>
          <a:endParaRPr lang="en-US"/>
        </a:p>
      </dgm:t>
    </dgm:pt>
    <dgm:pt modelId="{95DDEC7D-05D7-4B47-B162-5C6C73CD6343}">
      <dgm:prSet/>
      <dgm:spPr/>
      <dgm:t>
        <a:bodyPr/>
        <a:lstStyle/>
        <a:p>
          <a:r>
            <a:rPr lang="en-US" dirty="0" smtClean="0"/>
            <a:t>Organizational and personal calendars</a:t>
          </a:r>
          <a:endParaRPr lang="en-US" dirty="0"/>
        </a:p>
      </dgm:t>
    </dgm:pt>
    <dgm:pt modelId="{9267A54F-F425-43D8-B9A6-FF1165079B22}" type="parTrans" cxnId="{1EFBF5C0-D5FF-4F63-AF4C-6EA958FC116D}">
      <dgm:prSet/>
      <dgm:spPr/>
      <dgm:t>
        <a:bodyPr/>
        <a:lstStyle/>
        <a:p>
          <a:endParaRPr lang="en-US"/>
        </a:p>
      </dgm:t>
    </dgm:pt>
    <dgm:pt modelId="{D28D3A70-0F13-43E1-A7AD-A6A4123CE14C}" type="sibTrans" cxnId="{1EFBF5C0-D5FF-4F63-AF4C-6EA958FC116D}">
      <dgm:prSet/>
      <dgm:spPr/>
      <dgm:t>
        <a:bodyPr/>
        <a:lstStyle/>
        <a:p>
          <a:endParaRPr lang="en-US"/>
        </a:p>
      </dgm:t>
    </dgm:pt>
    <dgm:pt modelId="{56A97303-256B-40FE-AFC0-D9E7BE15CBE7}">
      <dgm:prSet/>
      <dgm:spPr/>
      <dgm:t>
        <a:bodyPr/>
        <a:lstStyle/>
        <a:p>
          <a:r>
            <a:rPr lang="en-US" dirty="0" smtClean="0"/>
            <a:t>Inputs from other teams and subject matter experts</a:t>
          </a:r>
          <a:endParaRPr lang="en-US" dirty="0"/>
        </a:p>
      </dgm:t>
    </dgm:pt>
    <dgm:pt modelId="{D5006D53-0526-4B3B-9303-BF7C73B7E1A8}" type="parTrans" cxnId="{20BA2B91-38E1-48B9-88DB-2B7249984E8A}">
      <dgm:prSet/>
      <dgm:spPr/>
      <dgm:t>
        <a:bodyPr/>
        <a:lstStyle/>
        <a:p>
          <a:endParaRPr lang="en-US"/>
        </a:p>
      </dgm:t>
    </dgm:pt>
    <dgm:pt modelId="{CA6782E3-36E0-4AFA-BB02-DFA8035A0A43}" type="sibTrans" cxnId="{20BA2B91-38E1-48B9-88DB-2B7249984E8A}">
      <dgm:prSet/>
      <dgm:spPr/>
      <dgm:t>
        <a:bodyPr/>
        <a:lstStyle/>
        <a:p>
          <a:endParaRPr lang="en-US"/>
        </a:p>
      </dgm:t>
    </dgm:pt>
    <dgm:pt modelId="{9801EB0A-6BFC-4995-827F-52BC52BEBE06}" type="pres">
      <dgm:prSet presAssocID="{65F2FF78-BC35-4F9A-AAFB-27D56C670EC7}" presName="linear" presStyleCnt="0">
        <dgm:presLayoutVars>
          <dgm:animLvl val="lvl"/>
          <dgm:resizeHandles val="exact"/>
        </dgm:presLayoutVars>
      </dgm:prSet>
      <dgm:spPr/>
    </dgm:pt>
    <dgm:pt modelId="{8D196220-AF22-4BC7-AEDC-E3DE2B5A563C}" type="pres">
      <dgm:prSet presAssocID="{A7D76D28-BA65-4554-9719-8F9D17CA1F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28BDC3-6911-4E45-8E16-8322BEA861A8}" type="pres">
      <dgm:prSet presAssocID="{A7D76D28-BA65-4554-9719-8F9D17CA1F0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BFEC8-D54B-4DDD-86C4-F8E26245A2EB}" type="pres">
      <dgm:prSet presAssocID="{1828B7F9-6076-4473-AD90-9C78347F5D2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220CF-F08B-4700-AA37-B165D1746402}" type="pres">
      <dgm:prSet presAssocID="{1828B7F9-6076-4473-AD90-9C78347F5D2A}" presName="childText" presStyleLbl="revTx" presStyleIdx="1" presStyleCnt="2" custLinFactNeighborY="10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86E9C1-7A19-4A34-BD20-133447546AB0}" type="presOf" srcId="{A7D76D28-BA65-4554-9719-8F9D17CA1F01}" destId="{8D196220-AF22-4BC7-AEDC-E3DE2B5A563C}" srcOrd="0" destOrd="0" presId="urn:microsoft.com/office/officeart/2005/8/layout/vList2"/>
    <dgm:cxn modelId="{2B6B7771-59D4-4057-AFBF-4F97D70C036C}" srcId="{1828B7F9-6076-4473-AD90-9C78347F5D2A}" destId="{7CF4D315-0830-4A77-AAFD-DE24851974B5}" srcOrd="0" destOrd="0" parTransId="{80F487F2-0851-4153-903D-284050E5B39B}" sibTransId="{1653CE5E-B3D2-45D4-9789-25085750D804}"/>
    <dgm:cxn modelId="{7E9A9586-4EC7-41FC-99B1-C51D7A45D83F}" srcId="{65F2FF78-BC35-4F9A-AAFB-27D56C670EC7}" destId="{A7D76D28-BA65-4554-9719-8F9D17CA1F01}" srcOrd="0" destOrd="0" parTransId="{0DF4F39A-9DAF-4CF8-BE69-0FDA19B2C09C}" sibTransId="{3FD58ADB-FCF4-41AA-9C8F-1849EA77B166}"/>
    <dgm:cxn modelId="{DBF1957F-900A-40ED-8EF6-EC726C9E290B}" srcId="{1828B7F9-6076-4473-AD90-9C78347F5D2A}" destId="{BBDD879A-6836-4E7B-BAD3-42395E7A1E24}" srcOrd="3" destOrd="0" parTransId="{EE1F2826-360A-42F3-9D10-04B0C0CF216C}" sibTransId="{276D8FC1-0F8B-47A2-8C00-8AE7B3028244}"/>
    <dgm:cxn modelId="{7CA08230-C542-49D0-B3B4-A92F231B2549}" type="presOf" srcId="{195DD3F0-5C58-4028-9F4E-0E0C5A9E02BC}" destId="{025220CF-F08B-4700-AA37-B165D1746402}" srcOrd="0" destOrd="4" presId="urn:microsoft.com/office/officeart/2005/8/layout/vList2"/>
    <dgm:cxn modelId="{6FB70DB1-0B3B-41F9-9A1C-6B68C096C4AC}" type="presOf" srcId="{65F2FF78-BC35-4F9A-AAFB-27D56C670EC7}" destId="{9801EB0A-6BFC-4995-827F-52BC52BEBE06}" srcOrd="0" destOrd="0" presId="urn:microsoft.com/office/officeart/2005/8/layout/vList2"/>
    <dgm:cxn modelId="{B657F94D-DE11-4D20-B783-D5064AFFE1CC}" type="presOf" srcId="{64C9F065-9CBF-4C81-9B10-E2BB70C06191}" destId="{025220CF-F08B-4700-AA37-B165D1746402}" srcOrd="0" destOrd="1" presId="urn:microsoft.com/office/officeart/2005/8/layout/vList2"/>
    <dgm:cxn modelId="{71E2DFD7-A211-43D6-9E61-E2003F795B2A}" srcId="{A7D76D28-BA65-4554-9719-8F9D17CA1F01}" destId="{69515E4A-BC7C-4036-94DA-E27FD73B1370}" srcOrd="0" destOrd="0" parTransId="{27F64AA8-8D28-4248-AD05-2CA61ABEB89A}" sibTransId="{636BC586-CF22-4377-8468-1F68A17D4083}"/>
    <dgm:cxn modelId="{600BC947-DBAC-4B41-8CA8-247F12E34FD9}" srcId="{A7D76D28-BA65-4554-9719-8F9D17CA1F01}" destId="{CCDB45A4-9217-48FE-8C4A-2A1BA43C0CDA}" srcOrd="2" destOrd="0" parTransId="{5801E2B4-1B77-442E-9C82-BC2B20272622}" sibTransId="{336D7BC2-8924-41D3-BAB5-9FC90A08569F}"/>
    <dgm:cxn modelId="{20BA2B91-38E1-48B9-88DB-2B7249984E8A}" srcId="{1828B7F9-6076-4473-AD90-9C78347F5D2A}" destId="{56A97303-256B-40FE-AFC0-D9E7BE15CBE7}" srcOrd="6" destOrd="0" parTransId="{D5006D53-0526-4B3B-9303-BF7C73B7E1A8}" sibTransId="{CA6782E3-36E0-4AFA-BB02-DFA8035A0A43}"/>
    <dgm:cxn modelId="{85E7F346-C415-4FE0-89D4-96BFE5A9099D}" type="presOf" srcId="{A88EDAC5-150F-4498-8FB4-B7CCEDD5FF59}" destId="{4528BDC3-6911-4E45-8E16-8322BEA861A8}" srcOrd="0" destOrd="3" presId="urn:microsoft.com/office/officeart/2005/8/layout/vList2"/>
    <dgm:cxn modelId="{BDE2E569-FDE4-4CF2-B816-CFFA65A57876}" type="presOf" srcId="{BBDD879A-6836-4E7B-BAD3-42395E7A1E24}" destId="{025220CF-F08B-4700-AA37-B165D1746402}" srcOrd="0" destOrd="3" presId="urn:microsoft.com/office/officeart/2005/8/layout/vList2"/>
    <dgm:cxn modelId="{84DC72A7-FE24-4C2A-A3A1-5FE5042B91A4}" srcId="{1828B7F9-6076-4473-AD90-9C78347F5D2A}" destId="{64C9F065-9CBF-4C81-9B10-E2BB70C06191}" srcOrd="1" destOrd="0" parTransId="{86B6F9A6-940C-40C6-80FB-ED7F50CA47D0}" sibTransId="{BD069225-5574-4B2D-B0A7-5F3731495120}"/>
    <dgm:cxn modelId="{1EFBF5C0-D5FF-4F63-AF4C-6EA958FC116D}" srcId="{1828B7F9-6076-4473-AD90-9C78347F5D2A}" destId="{95DDEC7D-05D7-4B47-B162-5C6C73CD6343}" srcOrd="5" destOrd="0" parTransId="{9267A54F-F425-43D8-B9A6-FF1165079B22}" sibTransId="{D28D3A70-0F13-43E1-A7AD-A6A4123CE14C}"/>
    <dgm:cxn modelId="{4A7CE4FD-B84A-487A-AB7E-47F8DF0266DA}" srcId="{A7D76D28-BA65-4554-9719-8F9D17CA1F01}" destId="{A88EDAC5-150F-4498-8FB4-B7CCEDD5FF59}" srcOrd="3" destOrd="0" parTransId="{2F5886CB-285E-414E-AF6D-924C94188047}" sibTransId="{E8A01372-EFCE-4652-96C9-E2C640C8BC3A}"/>
    <dgm:cxn modelId="{010B07BF-D71F-4DF3-9EC5-97B1A48F70D3}" srcId="{1828B7F9-6076-4473-AD90-9C78347F5D2A}" destId="{195DD3F0-5C58-4028-9F4E-0E0C5A9E02BC}" srcOrd="4" destOrd="0" parTransId="{FC0A7D83-7DE5-45E8-B530-2663CDA294EC}" sibTransId="{978DE2D3-D703-4F41-930C-AFDC80D1D397}"/>
    <dgm:cxn modelId="{674838B0-62EC-4249-8C79-CE59A427B5E8}" srcId="{65F2FF78-BC35-4F9A-AAFB-27D56C670EC7}" destId="{1828B7F9-6076-4473-AD90-9C78347F5D2A}" srcOrd="1" destOrd="0" parTransId="{DD05D2ED-77F8-4F9E-94AB-9916B7F1E9EA}" sibTransId="{6F71A229-3B7C-42F1-A37A-823818EBC5B7}"/>
    <dgm:cxn modelId="{FA90F9BF-D911-4CFB-98DF-F6D2BA2DFBD1}" type="presOf" srcId="{CCDB45A4-9217-48FE-8C4A-2A1BA43C0CDA}" destId="{4528BDC3-6911-4E45-8E16-8322BEA861A8}" srcOrd="0" destOrd="2" presId="urn:microsoft.com/office/officeart/2005/8/layout/vList2"/>
    <dgm:cxn modelId="{AAFB5B49-E8A9-4020-ACE5-5890769B532A}" srcId="{1828B7F9-6076-4473-AD90-9C78347F5D2A}" destId="{FAF255DD-746C-43CD-AE86-3CCB2017959C}" srcOrd="2" destOrd="0" parTransId="{01A0635D-772C-494B-A540-25AD8879B4B5}" sibTransId="{F8BE295F-4B38-4577-AE3F-34BD11AAEEF0}"/>
    <dgm:cxn modelId="{5724E262-B753-46D3-AC6F-8A8746914F13}" type="presOf" srcId="{FAF255DD-746C-43CD-AE86-3CCB2017959C}" destId="{025220CF-F08B-4700-AA37-B165D1746402}" srcOrd="0" destOrd="2" presId="urn:microsoft.com/office/officeart/2005/8/layout/vList2"/>
    <dgm:cxn modelId="{C4C44437-1AEC-461C-8FCE-526A33DD600B}" type="presOf" srcId="{95DDEC7D-05D7-4B47-B162-5C6C73CD6343}" destId="{025220CF-F08B-4700-AA37-B165D1746402}" srcOrd="0" destOrd="5" presId="urn:microsoft.com/office/officeart/2005/8/layout/vList2"/>
    <dgm:cxn modelId="{0859A52E-9318-4A5E-B6EF-C76C2CC4BB96}" srcId="{A7D76D28-BA65-4554-9719-8F9D17CA1F01}" destId="{5743DD4D-6574-488B-9E9D-3510813F416C}" srcOrd="1" destOrd="0" parTransId="{4629FC2E-E5A3-4E7F-BE6C-044C83A39FAB}" sibTransId="{F32742B9-101D-4114-854E-64D3AFD84393}"/>
    <dgm:cxn modelId="{9E3B8103-AB88-46E5-9DED-8CA187412470}" type="presOf" srcId="{69515E4A-BC7C-4036-94DA-E27FD73B1370}" destId="{4528BDC3-6911-4E45-8E16-8322BEA861A8}" srcOrd="0" destOrd="0" presId="urn:microsoft.com/office/officeart/2005/8/layout/vList2"/>
    <dgm:cxn modelId="{F46D57C9-7B71-41EF-8909-D5EC7B07B2B9}" type="presOf" srcId="{1828B7F9-6076-4473-AD90-9C78347F5D2A}" destId="{279BFEC8-D54B-4DDD-86C4-F8E26245A2EB}" srcOrd="0" destOrd="0" presId="urn:microsoft.com/office/officeart/2005/8/layout/vList2"/>
    <dgm:cxn modelId="{EF201D22-70EA-4851-B184-610528F65598}" type="presOf" srcId="{7CF4D315-0830-4A77-AAFD-DE24851974B5}" destId="{025220CF-F08B-4700-AA37-B165D1746402}" srcOrd="0" destOrd="0" presId="urn:microsoft.com/office/officeart/2005/8/layout/vList2"/>
    <dgm:cxn modelId="{7A3FD773-BCA7-440D-80D1-6FF47AC8DB0C}" type="presOf" srcId="{5743DD4D-6574-488B-9E9D-3510813F416C}" destId="{4528BDC3-6911-4E45-8E16-8322BEA861A8}" srcOrd="0" destOrd="1" presId="urn:microsoft.com/office/officeart/2005/8/layout/vList2"/>
    <dgm:cxn modelId="{68A308FE-104A-44F2-8164-A79666DA9C6A}" type="presOf" srcId="{56A97303-256B-40FE-AFC0-D9E7BE15CBE7}" destId="{025220CF-F08B-4700-AA37-B165D1746402}" srcOrd="0" destOrd="6" presId="urn:microsoft.com/office/officeart/2005/8/layout/vList2"/>
    <dgm:cxn modelId="{BF57B293-13F3-430C-8E52-2FF4C1D4E1F9}" type="presParOf" srcId="{9801EB0A-6BFC-4995-827F-52BC52BEBE06}" destId="{8D196220-AF22-4BC7-AEDC-E3DE2B5A563C}" srcOrd="0" destOrd="0" presId="urn:microsoft.com/office/officeart/2005/8/layout/vList2"/>
    <dgm:cxn modelId="{1EAF0219-1CDC-4414-B61D-5BAEE8DE3B28}" type="presParOf" srcId="{9801EB0A-6BFC-4995-827F-52BC52BEBE06}" destId="{4528BDC3-6911-4E45-8E16-8322BEA861A8}" srcOrd="1" destOrd="0" presId="urn:microsoft.com/office/officeart/2005/8/layout/vList2"/>
    <dgm:cxn modelId="{584BA20D-F1C9-46C1-9BB7-36157C38E267}" type="presParOf" srcId="{9801EB0A-6BFC-4995-827F-52BC52BEBE06}" destId="{279BFEC8-D54B-4DDD-86C4-F8E26245A2EB}" srcOrd="2" destOrd="0" presId="urn:microsoft.com/office/officeart/2005/8/layout/vList2"/>
    <dgm:cxn modelId="{AF7411AA-0174-4A74-9978-3E0888C38CB9}" type="presParOf" srcId="{9801EB0A-6BFC-4995-827F-52BC52BEBE06}" destId="{025220CF-F08B-4700-AA37-B165D17464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2FF78-BC35-4F9A-AAFB-27D56C670E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F574E-EBC2-48E8-8C67-B6C6C4BDFFCF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mtClean="0"/>
            <a:t>Output</a:t>
          </a:r>
          <a:endParaRPr lang="en-US"/>
        </a:p>
      </dgm:t>
    </dgm:pt>
    <dgm:pt modelId="{3AA80681-5784-495F-A353-FDA046D5DDF9}" type="parTrans" cxnId="{6D00B769-6A59-4F1F-A893-E1F239A9A9E3}">
      <dgm:prSet/>
      <dgm:spPr/>
      <dgm:t>
        <a:bodyPr/>
        <a:lstStyle/>
        <a:p>
          <a:endParaRPr lang="en-US"/>
        </a:p>
      </dgm:t>
    </dgm:pt>
    <dgm:pt modelId="{F0235CB4-07E6-4CB0-A92A-ECC7C57972B9}" type="sibTrans" cxnId="{6D00B769-6A59-4F1F-A893-E1F239A9A9E3}">
      <dgm:prSet/>
      <dgm:spPr/>
      <dgm:t>
        <a:bodyPr/>
        <a:lstStyle/>
        <a:p>
          <a:endParaRPr lang="en-US"/>
        </a:p>
      </dgm:t>
    </dgm:pt>
    <dgm:pt modelId="{A36B129F-D46F-4BB4-9A55-59286C2F9975}">
      <dgm:prSet/>
      <dgm:spPr/>
      <dgm:t>
        <a:bodyPr/>
        <a:lstStyle/>
        <a:p>
          <a:r>
            <a:rPr lang="en-US" dirty="0" smtClean="0"/>
            <a:t>Release plan</a:t>
          </a:r>
          <a:endParaRPr lang="en-US" dirty="0"/>
        </a:p>
      </dgm:t>
    </dgm:pt>
    <dgm:pt modelId="{54C9C630-7180-4133-85FE-EF0990F23702}" type="parTrans" cxnId="{0CCDD08F-2210-4131-8C38-0D0110B7A66E}">
      <dgm:prSet/>
      <dgm:spPr/>
      <dgm:t>
        <a:bodyPr/>
        <a:lstStyle/>
        <a:p>
          <a:endParaRPr lang="en-US"/>
        </a:p>
      </dgm:t>
    </dgm:pt>
    <dgm:pt modelId="{C0D1E2B4-5A03-43B4-B496-DE6A9A3B472B}" type="sibTrans" cxnId="{0CCDD08F-2210-4131-8C38-0D0110B7A66E}">
      <dgm:prSet/>
      <dgm:spPr/>
      <dgm:t>
        <a:bodyPr/>
        <a:lstStyle/>
        <a:p>
          <a:endParaRPr lang="en-US"/>
        </a:p>
      </dgm:t>
    </dgm:pt>
    <dgm:pt modelId="{1C862C47-B985-471D-BAD2-0A81A0B8FD53}">
      <dgm:prSet/>
      <dgm:spPr/>
      <dgm:t>
        <a:bodyPr/>
        <a:lstStyle/>
        <a:p>
          <a:r>
            <a:rPr lang="en-US" dirty="0" smtClean="0"/>
            <a:t>Commitment</a:t>
          </a:r>
          <a:endParaRPr lang="en-US" dirty="0"/>
        </a:p>
      </dgm:t>
    </dgm:pt>
    <dgm:pt modelId="{CABF0B00-6FED-4100-9F6A-7B3FF03B9552}" type="parTrans" cxnId="{6AF40E13-9615-4FBE-9B93-5CC088685288}">
      <dgm:prSet/>
      <dgm:spPr/>
      <dgm:t>
        <a:bodyPr/>
        <a:lstStyle/>
        <a:p>
          <a:endParaRPr lang="en-US"/>
        </a:p>
      </dgm:t>
    </dgm:pt>
    <dgm:pt modelId="{8B99CCA6-2593-4736-B4B0-4D1149AB9BEF}" type="sibTrans" cxnId="{6AF40E13-9615-4FBE-9B93-5CC088685288}">
      <dgm:prSet/>
      <dgm:spPr/>
      <dgm:t>
        <a:bodyPr/>
        <a:lstStyle/>
        <a:p>
          <a:endParaRPr lang="en-US"/>
        </a:p>
      </dgm:t>
    </dgm:pt>
    <dgm:pt modelId="{16D217FE-2B7B-43C6-A0C0-1D408639A169}">
      <dgm:prSet/>
      <dgm:spPr/>
      <dgm:t>
        <a:bodyPr/>
        <a:lstStyle/>
        <a:p>
          <a:r>
            <a:rPr lang="en-US" dirty="0" smtClean="0"/>
            <a:t>Issues, concerns, dependencies, and assumptions which are to be monitored</a:t>
          </a:r>
          <a:endParaRPr lang="en-US" dirty="0"/>
        </a:p>
      </dgm:t>
    </dgm:pt>
    <dgm:pt modelId="{B2509AB6-E1AD-4D74-93B0-C921DBDB3768}" type="parTrans" cxnId="{3932178E-2CB5-4470-91CE-70B0011A637A}">
      <dgm:prSet/>
      <dgm:spPr/>
      <dgm:t>
        <a:bodyPr/>
        <a:lstStyle/>
        <a:p>
          <a:endParaRPr lang="en-US"/>
        </a:p>
      </dgm:t>
    </dgm:pt>
    <dgm:pt modelId="{96DDAF45-2400-4BB4-87EC-AD8CD4E6977D}" type="sibTrans" cxnId="{3932178E-2CB5-4470-91CE-70B0011A637A}">
      <dgm:prSet/>
      <dgm:spPr/>
      <dgm:t>
        <a:bodyPr/>
        <a:lstStyle/>
        <a:p>
          <a:endParaRPr lang="en-US"/>
        </a:p>
      </dgm:t>
    </dgm:pt>
    <dgm:pt modelId="{E37B58C8-1890-4B67-A328-80FCA4C53F8D}">
      <dgm:prSet/>
      <dgm:spPr/>
      <dgm:t>
        <a:bodyPr/>
        <a:lstStyle/>
        <a:p>
          <a:r>
            <a:rPr lang="en-US" dirty="0" smtClean="0"/>
            <a:t>Suggestions to improve future release </a:t>
          </a:r>
          <a:r>
            <a:rPr lang="en-US" dirty="0" err="1" smtClean="0"/>
            <a:t>plannings</a:t>
          </a:r>
          <a:endParaRPr lang="en-US" dirty="0"/>
        </a:p>
      </dgm:t>
    </dgm:pt>
    <dgm:pt modelId="{AC4B1D60-A7C8-4937-B63B-4FA770D6D76D}" type="parTrans" cxnId="{B94F5CB8-91C9-4268-AE66-FA00B36828EC}">
      <dgm:prSet/>
      <dgm:spPr/>
      <dgm:t>
        <a:bodyPr/>
        <a:lstStyle/>
        <a:p>
          <a:endParaRPr lang="en-US"/>
        </a:p>
      </dgm:t>
    </dgm:pt>
    <dgm:pt modelId="{817A85FA-F3B0-4F65-BC1C-D827221012FB}" type="sibTrans" cxnId="{B94F5CB8-91C9-4268-AE66-FA00B36828EC}">
      <dgm:prSet/>
      <dgm:spPr/>
      <dgm:t>
        <a:bodyPr/>
        <a:lstStyle/>
        <a:p>
          <a:endParaRPr lang="en-US"/>
        </a:p>
      </dgm:t>
    </dgm:pt>
    <dgm:pt modelId="{E636C3F0-F47D-4070-9FEB-253E7536A0E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Agenda</a:t>
          </a:r>
          <a:endParaRPr lang="en-US" dirty="0"/>
        </a:p>
      </dgm:t>
    </dgm:pt>
    <dgm:pt modelId="{FC0C1840-CFC3-412B-9754-0DF920554F62}" type="parTrans" cxnId="{D3712E03-791F-4087-892E-F221ABEB17BE}">
      <dgm:prSet/>
      <dgm:spPr/>
      <dgm:t>
        <a:bodyPr/>
        <a:lstStyle/>
        <a:p>
          <a:endParaRPr lang="en-US"/>
        </a:p>
      </dgm:t>
    </dgm:pt>
    <dgm:pt modelId="{A40CDE0D-3D05-443A-8504-FB81C62DC827}" type="sibTrans" cxnId="{D3712E03-791F-4087-892E-F221ABEB17BE}">
      <dgm:prSet/>
      <dgm:spPr/>
      <dgm:t>
        <a:bodyPr/>
        <a:lstStyle/>
        <a:p>
          <a:endParaRPr lang="en-US"/>
        </a:p>
      </dgm:t>
    </dgm:pt>
    <dgm:pt modelId="{084B7941-CE90-4930-8157-91E51932542C}">
      <dgm:prSet/>
      <dgm:spPr/>
      <dgm:t>
        <a:bodyPr/>
        <a:lstStyle/>
        <a:p>
          <a:r>
            <a:rPr lang="en-US" dirty="0" smtClean="0"/>
            <a:t>Opening ceremony </a:t>
          </a:r>
          <a:endParaRPr lang="en-US" dirty="0"/>
        </a:p>
      </dgm:t>
    </dgm:pt>
    <dgm:pt modelId="{A878F789-B66A-44E6-8D5E-E0CEDBCDED98}" type="parTrans" cxnId="{175F3A36-C065-432D-ACCB-1D12BB1A34C0}">
      <dgm:prSet/>
      <dgm:spPr/>
      <dgm:t>
        <a:bodyPr/>
        <a:lstStyle/>
        <a:p>
          <a:endParaRPr lang="en-US"/>
        </a:p>
      </dgm:t>
    </dgm:pt>
    <dgm:pt modelId="{99853AC1-882E-4CF7-B8F2-0B6AA791E3DC}" type="sibTrans" cxnId="{175F3A36-C065-432D-ACCB-1D12BB1A34C0}">
      <dgm:prSet/>
      <dgm:spPr/>
      <dgm:t>
        <a:bodyPr/>
        <a:lstStyle/>
        <a:p>
          <a:endParaRPr lang="en-US"/>
        </a:p>
      </dgm:t>
    </dgm:pt>
    <dgm:pt modelId="{69F2941B-9206-438F-AAA6-DD76AF45AC35}">
      <dgm:prSet/>
      <dgm:spPr/>
      <dgm:t>
        <a:bodyPr/>
        <a:lstStyle/>
        <a:p>
          <a:r>
            <a:rPr lang="en-US" dirty="0" smtClean="0"/>
            <a:t>Product Vision, Roadmap </a:t>
          </a:r>
          <a:endParaRPr lang="en-US" dirty="0"/>
        </a:p>
      </dgm:t>
    </dgm:pt>
    <dgm:pt modelId="{D565BA2A-BC4C-4806-A48D-1A15B17D7CEF}" type="parTrans" cxnId="{FCFCEDDA-F36B-46DC-A64E-A142B331D956}">
      <dgm:prSet/>
      <dgm:spPr/>
      <dgm:t>
        <a:bodyPr/>
        <a:lstStyle/>
        <a:p>
          <a:endParaRPr lang="en-US"/>
        </a:p>
      </dgm:t>
    </dgm:pt>
    <dgm:pt modelId="{333651A2-B045-4BC5-A62A-D73C7C58F13A}" type="sibTrans" cxnId="{FCFCEDDA-F36B-46DC-A64E-A142B331D956}">
      <dgm:prSet/>
      <dgm:spPr/>
      <dgm:t>
        <a:bodyPr/>
        <a:lstStyle/>
        <a:p>
          <a:endParaRPr lang="en-US"/>
        </a:p>
      </dgm:t>
    </dgm:pt>
    <dgm:pt modelId="{C5DDCDA4-0F07-4E5F-9D92-E112F5B948FB}">
      <dgm:prSet/>
      <dgm:spPr/>
      <dgm:t>
        <a:bodyPr/>
        <a:lstStyle/>
        <a:p>
          <a:r>
            <a:rPr lang="en-US" dirty="0" smtClean="0"/>
            <a:t>Review previous releases </a:t>
          </a:r>
          <a:endParaRPr lang="en-US" dirty="0"/>
        </a:p>
      </dgm:t>
    </dgm:pt>
    <dgm:pt modelId="{BF9AE74B-CE49-40A4-BEE4-0017C87FB88A}" type="parTrans" cxnId="{46083C56-D83E-4A7D-8E77-498E4C1DD35F}">
      <dgm:prSet/>
      <dgm:spPr/>
      <dgm:t>
        <a:bodyPr/>
        <a:lstStyle/>
        <a:p>
          <a:endParaRPr lang="en-US"/>
        </a:p>
      </dgm:t>
    </dgm:pt>
    <dgm:pt modelId="{C6CDD09C-8618-46C4-B647-EA5CC37148FB}" type="sibTrans" cxnId="{46083C56-D83E-4A7D-8E77-498E4C1DD35F}">
      <dgm:prSet/>
      <dgm:spPr/>
      <dgm:t>
        <a:bodyPr/>
        <a:lstStyle/>
        <a:p>
          <a:endParaRPr lang="en-US"/>
        </a:p>
      </dgm:t>
    </dgm:pt>
    <dgm:pt modelId="{06B9A1F1-0C18-4421-9260-6659738CE076}">
      <dgm:prSet/>
      <dgm:spPr/>
      <dgm:t>
        <a:bodyPr/>
        <a:lstStyle/>
        <a:p>
          <a:r>
            <a:rPr lang="en-US" dirty="0" smtClean="0"/>
            <a:t>Release name / theme </a:t>
          </a:r>
          <a:endParaRPr lang="en-US" dirty="0"/>
        </a:p>
      </dgm:t>
    </dgm:pt>
    <dgm:pt modelId="{1831C85A-78DE-45F0-84C3-6866B117DDAA}" type="parTrans" cxnId="{12CAF96D-784D-4A25-9990-ACEF8D1A6C82}">
      <dgm:prSet/>
      <dgm:spPr/>
      <dgm:t>
        <a:bodyPr/>
        <a:lstStyle/>
        <a:p>
          <a:endParaRPr lang="en-US"/>
        </a:p>
      </dgm:t>
    </dgm:pt>
    <dgm:pt modelId="{3E085277-AC1F-4877-A2A8-6154BA3E0617}" type="sibTrans" cxnId="{12CAF96D-784D-4A25-9990-ACEF8D1A6C82}">
      <dgm:prSet/>
      <dgm:spPr/>
      <dgm:t>
        <a:bodyPr/>
        <a:lstStyle/>
        <a:p>
          <a:endParaRPr lang="en-US"/>
        </a:p>
      </dgm:t>
    </dgm:pt>
    <dgm:pt modelId="{869C1262-5990-486B-8474-8C5908F3CC4A}">
      <dgm:prSet/>
      <dgm:spPr/>
      <dgm:t>
        <a:bodyPr/>
        <a:lstStyle/>
        <a:p>
          <a:r>
            <a:rPr lang="en-US" dirty="0" smtClean="0"/>
            <a:t>Velocity </a:t>
          </a:r>
          <a:endParaRPr lang="en-US" dirty="0"/>
        </a:p>
      </dgm:t>
    </dgm:pt>
    <dgm:pt modelId="{01B8355C-728C-4BF9-8162-CAF1658F31E5}" type="parTrans" cxnId="{C3A736CD-A659-486C-89D4-D62886A88042}">
      <dgm:prSet/>
      <dgm:spPr/>
      <dgm:t>
        <a:bodyPr/>
        <a:lstStyle/>
        <a:p>
          <a:endParaRPr lang="en-US"/>
        </a:p>
      </dgm:t>
    </dgm:pt>
    <dgm:pt modelId="{5C1A7047-962A-4928-AAF5-2E4BF23BB975}" type="sibTrans" cxnId="{C3A736CD-A659-486C-89D4-D62886A88042}">
      <dgm:prSet/>
      <dgm:spPr/>
      <dgm:t>
        <a:bodyPr/>
        <a:lstStyle/>
        <a:p>
          <a:endParaRPr lang="en-US"/>
        </a:p>
      </dgm:t>
    </dgm:pt>
    <dgm:pt modelId="{2B5FBDB6-7122-4A00-813C-960F5A98A78D}">
      <dgm:prSet/>
      <dgm:spPr/>
      <dgm:t>
        <a:bodyPr/>
        <a:lstStyle/>
        <a:p>
          <a:r>
            <a:rPr lang="en-US" dirty="0" smtClean="0"/>
            <a:t>Release schedule</a:t>
          </a:r>
          <a:endParaRPr lang="en-US" dirty="0"/>
        </a:p>
      </dgm:t>
    </dgm:pt>
    <dgm:pt modelId="{3A47BAB0-A4C8-44E5-922F-B37B85524226}" type="parTrans" cxnId="{BD9D8C14-6A53-41ED-823F-5C7530CE440B}">
      <dgm:prSet/>
      <dgm:spPr/>
      <dgm:t>
        <a:bodyPr/>
        <a:lstStyle/>
        <a:p>
          <a:endParaRPr lang="en-US"/>
        </a:p>
      </dgm:t>
    </dgm:pt>
    <dgm:pt modelId="{52D97984-8331-485B-A8B0-662747402C8C}" type="sibTrans" cxnId="{BD9D8C14-6A53-41ED-823F-5C7530CE440B}">
      <dgm:prSet/>
      <dgm:spPr/>
      <dgm:t>
        <a:bodyPr/>
        <a:lstStyle/>
        <a:p>
          <a:endParaRPr lang="en-US"/>
        </a:p>
      </dgm:t>
    </dgm:pt>
    <dgm:pt modelId="{352206DA-7DD0-4F3A-81C4-4DA26F0F5347}">
      <dgm:prSet/>
      <dgm:spPr/>
      <dgm:t>
        <a:bodyPr/>
        <a:lstStyle/>
        <a:p>
          <a:r>
            <a:rPr lang="en-US" dirty="0" smtClean="0"/>
            <a:t>Issues and concerns </a:t>
          </a:r>
          <a:endParaRPr lang="en-US" dirty="0"/>
        </a:p>
      </dgm:t>
    </dgm:pt>
    <dgm:pt modelId="{66103469-041F-4A4F-AA0F-10E0729B95FB}" type="parTrans" cxnId="{05D46260-E338-4549-8C98-4660150EBC46}">
      <dgm:prSet/>
      <dgm:spPr/>
      <dgm:t>
        <a:bodyPr/>
        <a:lstStyle/>
        <a:p>
          <a:endParaRPr lang="en-US"/>
        </a:p>
      </dgm:t>
    </dgm:pt>
    <dgm:pt modelId="{04D1672C-7CF5-4C73-8AB7-AF04A9E7904E}" type="sibTrans" cxnId="{05D46260-E338-4549-8C98-4660150EBC46}">
      <dgm:prSet/>
      <dgm:spPr/>
      <dgm:t>
        <a:bodyPr/>
        <a:lstStyle/>
        <a:p>
          <a:endParaRPr lang="en-US"/>
        </a:p>
      </dgm:t>
    </dgm:pt>
    <dgm:pt modelId="{E906C30E-8C5A-4629-9E3B-C50D75526062}">
      <dgm:prSet/>
      <dgm:spPr/>
      <dgm:t>
        <a:bodyPr/>
        <a:lstStyle/>
        <a:p>
          <a:r>
            <a:rPr lang="en-US" dirty="0" smtClean="0"/>
            <a:t>Review and Update the Definition of Done </a:t>
          </a:r>
          <a:endParaRPr lang="en-US" dirty="0"/>
        </a:p>
      </dgm:t>
    </dgm:pt>
    <dgm:pt modelId="{DCBB27CF-8EE3-430D-94BA-D88EB33AA38E}" type="parTrans" cxnId="{BA7BBDE0-D609-49A6-B900-6C650F49433B}">
      <dgm:prSet/>
      <dgm:spPr/>
      <dgm:t>
        <a:bodyPr/>
        <a:lstStyle/>
        <a:p>
          <a:endParaRPr lang="en-US"/>
        </a:p>
      </dgm:t>
    </dgm:pt>
    <dgm:pt modelId="{AE622440-05C2-40AC-9F24-CB0C9AE82039}" type="sibTrans" cxnId="{BA7BBDE0-D609-49A6-B900-6C650F49433B}">
      <dgm:prSet/>
      <dgm:spPr/>
      <dgm:t>
        <a:bodyPr/>
        <a:lstStyle/>
        <a:p>
          <a:endParaRPr lang="en-US"/>
        </a:p>
      </dgm:t>
    </dgm:pt>
    <dgm:pt modelId="{3FC1F6B0-1FFA-4EAF-A57A-9B9AAA956FCF}">
      <dgm:prSet/>
      <dgm:spPr/>
      <dgm:t>
        <a:bodyPr/>
        <a:lstStyle/>
        <a:p>
          <a:r>
            <a:rPr lang="en-US" dirty="0" smtClean="0"/>
            <a:t>Stories and items to be considered </a:t>
          </a:r>
          <a:endParaRPr lang="en-US" dirty="0"/>
        </a:p>
      </dgm:t>
    </dgm:pt>
    <dgm:pt modelId="{58FA1D18-8B5E-42CE-8C5C-4720669248A0}" type="parTrans" cxnId="{3DD8118A-64F5-4C6F-A472-4485435E901C}">
      <dgm:prSet/>
      <dgm:spPr/>
      <dgm:t>
        <a:bodyPr/>
        <a:lstStyle/>
        <a:p>
          <a:endParaRPr lang="en-US"/>
        </a:p>
      </dgm:t>
    </dgm:pt>
    <dgm:pt modelId="{7E41E8A4-3BD5-47B3-925F-285E0B12E63D}" type="sibTrans" cxnId="{3DD8118A-64F5-4C6F-A472-4485435E901C}">
      <dgm:prSet/>
      <dgm:spPr/>
      <dgm:t>
        <a:bodyPr/>
        <a:lstStyle/>
        <a:p>
          <a:endParaRPr lang="en-US"/>
        </a:p>
      </dgm:t>
    </dgm:pt>
    <dgm:pt modelId="{3741C1BC-2745-49C8-8B06-31BD91385289}">
      <dgm:prSet/>
      <dgm:spPr/>
      <dgm:t>
        <a:bodyPr/>
        <a:lstStyle/>
        <a:p>
          <a:r>
            <a:rPr lang="en-US" dirty="0" smtClean="0"/>
            <a:t>Determine sizing values </a:t>
          </a:r>
          <a:endParaRPr lang="en-US" dirty="0"/>
        </a:p>
      </dgm:t>
    </dgm:pt>
    <dgm:pt modelId="{0C8B4140-2CF7-4339-969D-3F3E28EBC01A}" type="parTrans" cxnId="{EEB42449-D7B6-4C22-8D19-07692EAAAC4F}">
      <dgm:prSet/>
      <dgm:spPr/>
      <dgm:t>
        <a:bodyPr/>
        <a:lstStyle/>
        <a:p>
          <a:endParaRPr lang="en-US"/>
        </a:p>
      </dgm:t>
    </dgm:pt>
    <dgm:pt modelId="{4A4F27FE-294A-4876-8B24-B1369BE91309}" type="sibTrans" cxnId="{EEB42449-D7B6-4C22-8D19-07692EAAAC4F}">
      <dgm:prSet/>
      <dgm:spPr/>
      <dgm:t>
        <a:bodyPr/>
        <a:lstStyle/>
        <a:p>
          <a:endParaRPr lang="en-US"/>
        </a:p>
      </dgm:t>
    </dgm:pt>
    <dgm:pt modelId="{CB5F8996-E116-46F3-944A-7019B9004458}">
      <dgm:prSet/>
      <dgm:spPr/>
      <dgm:t>
        <a:bodyPr/>
        <a:lstStyle/>
        <a:p>
          <a:r>
            <a:rPr lang="en-US" dirty="0" smtClean="0"/>
            <a:t>Coarse the size of stories </a:t>
          </a:r>
          <a:endParaRPr lang="en-US" dirty="0"/>
        </a:p>
      </dgm:t>
    </dgm:pt>
    <dgm:pt modelId="{D6E27017-742F-4ABC-A088-39B560626970}" type="parTrans" cxnId="{2B94C6A0-9AFC-4BD4-8703-49FB1A1CC4FA}">
      <dgm:prSet/>
      <dgm:spPr/>
      <dgm:t>
        <a:bodyPr/>
        <a:lstStyle/>
        <a:p>
          <a:endParaRPr lang="en-US"/>
        </a:p>
      </dgm:t>
    </dgm:pt>
    <dgm:pt modelId="{941ED000-ED2B-4488-B83D-E152F0C3434E}" type="sibTrans" cxnId="{2B94C6A0-9AFC-4BD4-8703-49FB1A1CC4FA}">
      <dgm:prSet/>
      <dgm:spPr/>
      <dgm:t>
        <a:bodyPr/>
        <a:lstStyle/>
        <a:p>
          <a:endParaRPr lang="en-US"/>
        </a:p>
      </dgm:t>
    </dgm:pt>
    <dgm:pt modelId="{5DD0AF6C-87C1-42A1-8623-F9983859870F}">
      <dgm:prSet/>
      <dgm:spPr/>
      <dgm:t>
        <a:bodyPr/>
        <a:lstStyle/>
        <a:p>
          <a:r>
            <a:rPr lang="en-US" dirty="0" smtClean="0"/>
            <a:t>Map stories to iterations</a:t>
          </a:r>
          <a:endParaRPr lang="en-US" dirty="0"/>
        </a:p>
      </dgm:t>
    </dgm:pt>
    <dgm:pt modelId="{6289A863-2E30-49D4-8FBC-C7709A76D657}" type="parTrans" cxnId="{5BCAD8E1-DEE6-4741-B60F-C4B13C222ADF}">
      <dgm:prSet/>
      <dgm:spPr/>
      <dgm:t>
        <a:bodyPr/>
        <a:lstStyle/>
        <a:p>
          <a:endParaRPr lang="en-US"/>
        </a:p>
      </dgm:t>
    </dgm:pt>
    <dgm:pt modelId="{C5814FEF-9B1E-4B93-B5C2-B594AC66E26F}" type="sibTrans" cxnId="{5BCAD8E1-DEE6-4741-B60F-C4B13C222ADF}">
      <dgm:prSet/>
      <dgm:spPr/>
      <dgm:t>
        <a:bodyPr/>
        <a:lstStyle/>
        <a:p>
          <a:endParaRPr lang="en-US"/>
        </a:p>
      </dgm:t>
    </dgm:pt>
    <dgm:pt modelId="{C9E4B6A0-56EE-4124-9DD3-CC8F4F0AF463}">
      <dgm:prSet/>
      <dgm:spPr/>
      <dgm:t>
        <a:bodyPr/>
        <a:lstStyle/>
        <a:p>
          <a:r>
            <a:rPr lang="en-US" dirty="0" smtClean="0"/>
            <a:t>New concerns or issues </a:t>
          </a:r>
          <a:endParaRPr lang="en-US" dirty="0"/>
        </a:p>
      </dgm:t>
    </dgm:pt>
    <dgm:pt modelId="{1F5B4291-4601-4B69-AFE8-D268F9354078}" type="parTrans" cxnId="{D5D4D625-104D-4CE1-98B8-9DEDF9F151EC}">
      <dgm:prSet/>
      <dgm:spPr/>
      <dgm:t>
        <a:bodyPr/>
        <a:lstStyle/>
        <a:p>
          <a:endParaRPr lang="en-US"/>
        </a:p>
      </dgm:t>
    </dgm:pt>
    <dgm:pt modelId="{072293EB-9DCE-4288-825A-0EF50F46811B}" type="sibTrans" cxnId="{D5D4D625-104D-4CE1-98B8-9DEDF9F151EC}">
      <dgm:prSet/>
      <dgm:spPr/>
      <dgm:t>
        <a:bodyPr/>
        <a:lstStyle/>
        <a:p>
          <a:endParaRPr lang="en-US"/>
        </a:p>
      </dgm:t>
    </dgm:pt>
    <dgm:pt modelId="{340756F5-8844-4666-8EDB-C4626CDB8E40}">
      <dgm:prSet/>
      <dgm:spPr/>
      <dgm:t>
        <a:bodyPr/>
        <a:lstStyle/>
        <a:p>
          <a:r>
            <a:rPr lang="en-US" dirty="0" smtClean="0"/>
            <a:t>Dependencies and assumptions </a:t>
          </a:r>
          <a:endParaRPr lang="en-US" dirty="0"/>
        </a:p>
      </dgm:t>
    </dgm:pt>
    <dgm:pt modelId="{FF3246BF-AA08-44AD-A908-E0F58491C6FF}" type="parTrans" cxnId="{7772B36F-F68E-4A57-872D-9D3A8BE3D08A}">
      <dgm:prSet/>
      <dgm:spPr/>
      <dgm:t>
        <a:bodyPr/>
        <a:lstStyle/>
        <a:p>
          <a:endParaRPr lang="en-US"/>
        </a:p>
      </dgm:t>
    </dgm:pt>
    <dgm:pt modelId="{D8707B7A-2F64-4AF7-A0E6-82E7A2F71430}" type="sibTrans" cxnId="{7772B36F-F68E-4A57-872D-9D3A8BE3D08A}">
      <dgm:prSet/>
      <dgm:spPr/>
      <dgm:t>
        <a:bodyPr/>
        <a:lstStyle/>
        <a:p>
          <a:endParaRPr lang="en-US"/>
        </a:p>
      </dgm:t>
    </dgm:pt>
    <dgm:pt modelId="{88BC3338-592A-412D-BDB4-9BA05E5A213E}">
      <dgm:prSet/>
      <dgm:spPr/>
      <dgm:t>
        <a:bodyPr/>
        <a:lstStyle/>
        <a:p>
          <a:r>
            <a:rPr lang="en-US" dirty="0" smtClean="0"/>
            <a:t>Commit </a:t>
          </a:r>
          <a:endParaRPr lang="en-US" dirty="0"/>
        </a:p>
      </dgm:t>
    </dgm:pt>
    <dgm:pt modelId="{39B1D710-0C82-429E-991C-15496F47D12F}" type="parTrans" cxnId="{31A05A89-D349-4D59-BCB5-28DB885B0651}">
      <dgm:prSet/>
      <dgm:spPr/>
      <dgm:t>
        <a:bodyPr/>
        <a:lstStyle/>
        <a:p>
          <a:endParaRPr lang="en-US"/>
        </a:p>
      </dgm:t>
    </dgm:pt>
    <dgm:pt modelId="{F5FB8A99-EFBE-4FAE-8ABF-465CF70085C6}" type="sibTrans" cxnId="{31A05A89-D349-4D59-BCB5-28DB885B0651}">
      <dgm:prSet/>
      <dgm:spPr/>
      <dgm:t>
        <a:bodyPr/>
        <a:lstStyle/>
        <a:p>
          <a:endParaRPr lang="en-US"/>
        </a:p>
      </dgm:t>
    </dgm:pt>
    <dgm:pt modelId="{9F6EEA9A-052C-4B8D-92F8-9556B69632A2}">
      <dgm:prSet/>
      <dgm:spPr/>
      <dgm:t>
        <a:bodyPr/>
        <a:lstStyle/>
        <a:p>
          <a:r>
            <a:rPr lang="en-US" dirty="0" smtClean="0"/>
            <a:t>Communication and logistics planning </a:t>
          </a:r>
          <a:endParaRPr lang="en-US" dirty="0"/>
        </a:p>
      </dgm:t>
    </dgm:pt>
    <dgm:pt modelId="{8A541665-76CF-49CE-AA57-9DDD7CEE616E}" type="parTrans" cxnId="{B147FD7B-280A-4B7F-A3FC-772210C2EF6B}">
      <dgm:prSet/>
      <dgm:spPr/>
      <dgm:t>
        <a:bodyPr/>
        <a:lstStyle/>
        <a:p>
          <a:endParaRPr lang="en-US"/>
        </a:p>
      </dgm:t>
    </dgm:pt>
    <dgm:pt modelId="{6C9A3D98-F1AF-48F1-94C8-BC8691B8B613}" type="sibTrans" cxnId="{B147FD7B-280A-4B7F-A3FC-772210C2EF6B}">
      <dgm:prSet/>
      <dgm:spPr/>
      <dgm:t>
        <a:bodyPr/>
        <a:lstStyle/>
        <a:p>
          <a:endParaRPr lang="en-US"/>
        </a:p>
      </dgm:t>
    </dgm:pt>
    <dgm:pt modelId="{C4AD95EE-174E-4E4A-AE94-D38E2F5F6474}">
      <dgm:prSet/>
      <dgm:spPr/>
      <dgm:t>
        <a:bodyPr/>
        <a:lstStyle/>
        <a:p>
          <a:r>
            <a:rPr lang="en-US" dirty="0" smtClean="0"/>
            <a:t>Parking lot </a:t>
          </a:r>
          <a:endParaRPr lang="en-US" dirty="0"/>
        </a:p>
      </dgm:t>
    </dgm:pt>
    <dgm:pt modelId="{4CA2EC55-AEE4-471B-A94D-C56CC057FB19}" type="parTrans" cxnId="{428C25CB-59F4-400E-824B-7B2B1D5DE1DA}">
      <dgm:prSet/>
      <dgm:spPr/>
      <dgm:t>
        <a:bodyPr/>
        <a:lstStyle/>
        <a:p>
          <a:endParaRPr lang="en-US"/>
        </a:p>
      </dgm:t>
    </dgm:pt>
    <dgm:pt modelId="{D2DB5461-B2FD-4E69-A8F1-2D09E8B3464C}" type="sibTrans" cxnId="{428C25CB-59F4-400E-824B-7B2B1D5DE1DA}">
      <dgm:prSet/>
      <dgm:spPr/>
      <dgm:t>
        <a:bodyPr/>
        <a:lstStyle/>
        <a:p>
          <a:endParaRPr lang="en-US"/>
        </a:p>
      </dgm:t>
    </dgm:pt>
    <dgm:pt modelId="{8ED65ECB-DD2B-4673-B931-95D25EAEA9A1}">
      <dgm:prSet/>
      <dgm:spPr/>
      <dgm:t>
        <a:bodyPr/>
        <a:lstStyle/>
        <a:p>
          <a:r>
            <a:rPr lang="en-US" dirty="0" smtClean="0"/>
            <a:t>Distribute Action items and action plans</a:t>
          </a:r>
          <a:endParaRPr lang="en-US" dirty="0"/>
        </a:p>
      </dgm:t>
    </dgm:pt>
    <dgm:pt modelId="{0805178B-3F40-4D99-9D47-A1CCE57E7605}" type="parTrans" cxnId="{36764B5C-8961-4357-9713-34C0C946A4A6}">
      <dgm:prSet/>
      <dgm:spPr/>
      <dgm:t>
        <a:bodyPr/>
        <a:lstStyle/>
        <a:p>
          <a:endParaRPr lang="en-US"/>
        </a:p>
      </dgm:t>
    </dgm:pt>
    <dgm:pt modelId="{0EC22A57-9082-4E12-9D1C-BA93FB3A3D1E}" type="sibTrans" cxnId="{36764B5C-8961-4357-9713-34C0C946A4A6}">
      <dgm:prSet/>
      <dgm:spPr/>
      <dgm:t>
        <a:bodyPr/>
        <a:lstStyle/>
        <a:p>
          <a:endParaRPr lang="en-US"/>
        </a:p>
      </dgm:t>
    </dgm:pt>
    <dgm:pt modelId="{EC6E0A4F-BBC3-46A1-9EE3-2A17A2A53DEE}">
      <dgm:prSet/>
      <dgm:spPr/>
      <dgm:t>
        <a:bodyPr/>
        <a:lstStyle/>
        <a:p>
          <a:r>
            <a:rPr lang="en-US" dirty="0" smtClean="0"/>
            <a:t>Retrospect </a:t>
          </a:r>
          <a:endParaRPr lang="en-US" dirty="0"/>
        </a:p>
      </dgm:t>
    </dgm:pt>
    <dgm:pt modelId="{2FFA27C4-8611-47AB-8F51-A04A56BC9814}" type="parTrans" cxnId="{4E083DF4-0C21-4914-A4E4-D4ED8688B0B2}">
      <dgm:prSet/>
      <dgm:spPr/>
      <dgm:t>
        <a:bodyPr/>
        <a:lstStyle/>
        <a:p>
          <a:endParaRPr lang="en-US"/>
        </a:p>
      </dgm:t>
    </dgm:pt>
    <dgm:pt modelId="{F3C5B75F-7B4B-4ADB-8CFD-000BEF0533C2}" type="sibTrans" cxnId="{4E083DF4-0C21-4914-A4E4-D4ED8688B0B2}">
      <dgm:prSet/>
      <dgm:spPr/>
      <dgm:t>
        <a:bodyPr/>
        <a:lstStyle/>
        <a:p>
          <a:endParaRPr lang="en-US"/>
        </a:p>
      </dgm:t>
    </dgm:pt>
    <dgm:pt modelId="{599A4384-5370-4F86-BE31-D7C9685D8137}">
      <dgm:prSet/>
      <dgm:spPr/>
      <dgm:t>
        <a:bodyPr/>
        <a:lstStyle/>
        <a:p>
          <a:r>
            <a:rPr lang="en-US" dirty="0" smtClean="0"/>
            <a:t>Close </a:t>
          </a:r>
          <a:endParaRPr lang="en-US" dirty="0"/>
        </a:p>
      </dgm:t>
    </dgm:pt>
    <dgm:pt modelId="{F55E1F19-72D4-4449-B555-5FD33097A0FE}" type="parTrans" cxnId="{56AB2225-6315-4C10-9079-FB84D9E685F3}">
      <dgm:prSet/>
      <dgm:spPr/>
      <dgm:t>
        <a:bodyPr/>
        <a:lstStyle/>
        <a:p>
          <a:endParaRPr lang="en-US"/>
        </a:p>
      </dgm:t>
    </dgm:pt>
    <dgm:pt modelId="{17371FD3-1DDB-4D5C-9577-BB169E825930}" type="sibTrans" cxnId="{56AB2225-6315-4C10-9079-FB84D9E685F3}">
      <dgm:prSet/>
      <dgm:spPr/>
      <dgm:t>
        <a:bodyPr/>
        <a:lstStyle/>
        <a:p>
          <a:endParaRPr lang="en-US"/>
        </a:p>
      </dgm:t>
    </dgm:pt>
    <dgm:pt modelId="{9801EB0A-6BFC-4995-827F-52BC52BEBE06}" type="pres">
      <dgm:prSet presAssocID="{65F2FF78-BC35-4F9A-AAFB-27D56C670EC7}" presName="linear" presStyleCnt="0">
        <dgm:presLayoutVars>
          <dgm:animLvl val="lvl"/>
          <dgm:resizeHandles val="exact"/>
        </dgm:presLayoutVars>
      </dgm:prSet>
      <dgm:spPr/>
    </dgm:pt>
    <dgm:pt modelId="{2CE59146-5AEC-4614-98E6-A96CA8455F64}" type="pres">
      <dgm:prSet presAssocID="{F9EF574E-EBC2-48E8-8C67-B6C6C4BDFF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2B193F-FA27-44CB-8CF5-5D02E9D978FC}" type="pres">
      <dgm:prSet presAssocID="{F9EF574E-EBC2-48E8-8C67-B6C6C4BDFFCF}" presName="childText" presStyleLbl="revTx" presStyleIdx="0" presStyleCnt="2">
        <dgm:presLayoutVars>
          <dgm:bulletEnabled val="1"/>
        </dgm:presLayoutVars>
      </dgm:prSet>
      <dgm:spPr/>
    </dgm:pt>
    <dgm:pt modelId="{802D07FD-36B8-4DFC-8908-46B5CBF3D6F7}" type="pres">
      <dgm:prSet presAssocID="{E636C3F0-F47D-4070-9FEB-253E7536A0E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C8391D-8A9F-4E76-AE6F-52A33C005379}" type="pres">
      <dgm:prSet presAssocID="{E636C3F0-F47D-4070-9FEB-253E7536A0E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D00B769-6A59-4F1F-A893-E1F239A9A9E3}" srcId="{65F2FF78-BC35-4F9A-AAFB-27D56C670EC7}" destId="{F9EF574E-EBC2-48E8-8C67-B6C6C4BDFFCF}" srcOrd="0" destOrd="0" parTransId="{3AA80681-5784-495F-A353-FDA046D5DDF9}" sibTransId="{F0235CB4-07E6-4CB0-A92A-ECC7C57972B9}"/>
    <dgm:cxn modelId="{3DD8118A-64F5-4C6F-A472-4485435E901C}" srcId="{E636C3F0-F47D-4070-9FEB-253E7536A0EB}" destId="{3FC1F6B0-1FFA-4EAF-A57A-9B9AAA956FCF}" srcOrd="8" destOrd="0" parTransId="{58FA1D18-8B5E-42CE-8C5C-4720669248A0}" sibTransId="{7E41E8A4-3BD5-47B3-925F-285E0B12E63D}"/>
    <dgm:cxn modelId="{D3712E03-791F-4087-892E-F221ABEB17BE}" srcId="{65F2FF78-BC35-4F9A-AAFB-27D56C670EC7}" destId="{E636C3F0-F47D-4070-9FEB-253E7536A0EB}" srcOrd="1" destOrd="0" parTransId="{FC0C1840-CFC3-412B-9754-0DF920554F62}" sibTransId="{A40CDE0D-3D05-443A-8504-FB81C62DC827}"/>
    <dgm:cxn modelId="{7D167A1E-D5C6-4C87-A434-1005F444EDCE}" type="presOf" srcId="{E37B58C8-1890-4B67-A328-80FCA4C53F8D}" destId="{4F2B193F-FA27-44CB-8CF5-5D02E9D978FC}" srcOrd="0" destOrd="3" presId="urn:microsoft.com/office/officeart/2005/8/layout/vList2"/>
    <dgm:cxn modelId="{12CAF96D-784D-4A25-9990-ACEF8D1A6C82}" srcId="{E636C3F0-F47D-4070-9FEB-253E7536A0EB}" destId="{06B9A1F1-0C18-4421-9260-6659738CE076}" srcOrd="3" destOrd="0" parTransId="{1831C85A-78DE-45F0-84C3-6866B117DDAA}" sibTransId="{3E085277-AC1F-4877-A2A8-6154BA3E0617}"/>
    <dgm:cxn modelId="{C3A736CD-A659-486C-89D4-D62886A88042}" srcId="{E636C3F0-F47D-4070-9FEB-253E7536A0EB}" destId="{869C1262-5990-486B-8474-8C5908F3CC4A}" srcOrd="4" destOrd="0" parTransId="{01B8355C-728C-4BF9-8162-CAF1658F31E5}" sibTransId="{5C1A7047-962A-4928-AAF5-2E4BF23BB975}"/>
    <dgm:cxn modelId="{7517B6A3-0E66-430E-8401-270D27250531}" type="presOf" srcId="{1C862C47-B985-471D-BAD2-0A81A0B8FD53}" destId="{4F2B193F-FA27-44CB-8CF5-5D02E9D978FC}" srcOrd="0" destOrd="1" presId="urn:microsoft.com/office/officeart/2005/8/layout/vList2"/>
    <dgm:cxn modelId="{37379C09-7705-4C52-92E0-9519DF0F0AD5}" type="presOf" srcId="{C5DDCDA4-0F07-4E5F-9D92-E112F5B948FB}" destId="{62C8391D-8A9F-4E76-AE6F-52A33C005379}" srcOrd="0" destOrd="2" presId="urn:microsoft.com/office/officeart/2005/8/layout/vList2"/>
    <dgm:cxn modelId="{ED876103-86DE-4A8C-BCE3-3CA95E32F195}" type="presOf" srcId="{3FC1F6B0-1FFA-4EAF-A57A-9B9AAA956FCF}" destId="{62C8391D-8A9F-4E76-AE6F-52A33C005379}" srcOrd="0" destOrd="8" presId="urn:microsoft.com/office/officeart/2005/8/layout/vList2"/>
    <dgm:cxn modelId="{7772B36F-F68E-4A57-872D-9D3A8BE3D08A}" srcId="{E636C3F0-F47D-4070-9FEB-253E7536A0EB}" destId="{340756F5-8844-4666-8EDB-C4626CDB8E40}" srcOrd="13" destOrd="0" parTransId="{FF3246BF-AA08-44AD-A908-E0F58491C6FF}" sibTransId="{D8707B7A-2F64-4AF7-A0E6-82E7A2F71430}"/>
    <dgm:cxn modelId="{2B94C6A0-9AFC-4BD4-8703-49FB1A1CC4FA}" srcId="{E636C3F0-F47D-4070-9FEB-253E7536A0EB}" destId="{CB5F8996-E116-46F3-944A-7019B9004458}" srcOrd="10" destOrd="0" parTransId="{D6E27017-742F-4ABC-A088-39B560626970}" sibTransId="{941ED000-ED2B-4488-B83D-E152F0C3434E}"/>
    <dgm:cxn modelId="{F859CAF0-900F-4FF1-BF14-F0B6B4B1BA5F}" type="presOf" srcId="{869C1262-5990-486B-8474-8C5908F3CC4A}" destId="{62C8391D-8A9F-4E76-AE6F-52A33C005379}" srcOrd="0" destOrd="4" presId="urn:microsoft.com/office/officeart/2005/8/layout/vList2"/>
    <dgm:cxn modelId="{ED94AD73-5830-4C0C-86CD-2D07A0836DA4}" type="presOf" srcId="{084B7941-CE90-4930-8157-91E51932542C}" destId="{62C8391D-8A9F-4E76-AE6F-52A33C005379}" srcOrd="0" destOrd="0" presId="urn:microsoft.com/office/officeart/2005/8/layout/vList2"/>
    <dgm:cxn modelId="{769D6352-D05A-4F01-A6C2-086F0C4039C9}" type="presOf" srcId="{5DD0AF6C-87C1-42A1-8623-F9983859870F}" destId="{62C8391D-8A9F-4E76-AE6F-52A33C005379}" srcOrd="0" destOrd="11" presId="urn:microsoft.com/office/officeart/2005/8/layout/vList2"/>
    <dgm:cxn modelId="{BA7BBDE0-D609-49A6-B900-6C650F49433B}" srcId="{E636C3F0-F47D-4070-9FEB-253E7536A0EB}" destId="{E906C30E-8C5A-4629-9E3B-C50D75526062}" srcOrd="7" destOrd="0" parTransId="{DCBB27CF-8EE3-430D-94BA-D88EB33AA38E}" sibTransId="{AE622440-05C2-40AC-9F24-CB0C9AE82039}"/>
    <dgm:cxn modelId="{65C26617-BAEA-419B-9437-0F0E2C4D9452}" type="presOf" srcId="{8ED65ECB-DD2B-4673-B931-95D25EAEA9A1}" destId="{62C8391D-8A9F-4E76-AE6F-52A33C005379}" srcOrd="0" destOrd="17" presId="urn:microsoft.com/office/officeart/2005/8/layout/vList2"/>
    <dgm:cxn modelId="{47C6960E-A695-4D35-8198-2EA2F2D81D9F}" type="presOf" srcId="{EC6E0A4F-BBC3-46A1-9EE3-2A17A2A53DEE}" destId="{62C8391D-8A9F-4E76-AE6F-52A33C005379}" srcOrd="0" destOrd="18" presId="urn:microsoft.com/office/officeart/2005/8/layout/vList2"/>
    <dgm:cxn modelId="{7D945457-6BE9-44BC-BC0C-CEB5D2D9AEB5}" type="presOf" srcId="{E636C3F0-F47D-4070-9FEB-253E7536A0EB}" destId="{802D07FD-36B8-4DFC-8908-46B5CBF3D6F7}" srcOrd="0" destOrd="0" presId="urn:microsoft.com/office/officeart/2005/8/layout/vList2"/>
    <dgm:cxn modelId="{B147FD7B-280A-4B7F-A3FC-772210C2EF6B}" srcId="{E636C3F0-F47D-4070-9FEB-253E7536A0EB}" destId="{9F6EEA9A-052C-4B8D-92F8-9556B69632A2}" srcOrd="15" destOrd="0" parTransId="{8A541665-76CF-49CE-AA57-9DDD7CEE616E}" sibTransId="{6C9A3D98-F1AF-48F1-94C8-BC8691B8B613}"/>
    <dgm:cxn modelId="{0CCDD08F-2210-4131-8C38-0D0110B7A66E}" srcId="{F9EF574E-EBC2-48E8-8C67-B6C6C4BDFFCF}" destId="{A36B129F-D46F-4BB4-9A55-59286C2F9975}" srcOrd="0" destOrd="0" parTransId="{54C9C630-7180-4133-85FE-EF0990F23702}" sibTransId="{C0D1E2B4-5A03-43B4-B496-DE6A9A3B472B}"/>
    <dgm:cxn modelId="{4E083DF4-0C21-4914-A4E4-D4ED8688B0B2}" srcId="{E636C3F0-F47D-4070-9FEB-253E7536A0EB}" destId="{EC6E0A4F-BBC3-46A1-9EE3-2A17A2A53DEE}" srcOrd="18" destOrd="0" parTransId="{2FFA27C4-8611-47AB-8F51-A04A56BC9814}" sibTransId="{F3C5B75F-7B4B-4ADB-8CFD-000BEF0533C2}"/>
    <dgm:cxn modelId="{428C25CB-59F4-400E-824B-7B2B1D5DE1DA}" srcId="{E636C3F0-F47D-4070-9FEB-253E7536A0EB}" destId="{C4AD95EE-174E-4E4A-AE94-D38E2F5F6474}" srcOrd="16" destOrd="0" parTransId="{4CA2EC55-AEE4-471B-A94D-C56CC057FB19}" sibTransId="{D2DB5461-B2FD-4E69-A8F1-2D09E8B3464C}"/>
    <dgm:cxn modelId="{70E3ABEB-64F6-413C-AF63-E82564BA6242}" type="presOf" srcId="{340756F5-8844-4666-8EDB-C4626CDB8E40}" destId="{62C8391D-8A9F-4E76-AE6F-52A33C005379}" srcOrd="0" destOrd="13" presId="urn:microsoft.com/office/officeart/2005/8/layout/vList2"/>
    <dgm:cxn modelId="{12FDE08C-91DB-4F6C-923B-E97C501700A9}" type="presOf" srcId="{2B5FBDB6-7122-4A00-813C-960F5A98A78D}" destId="{62C8391D-8A9F-4E76-AE6F-52A33C005379}" srcOrd="0" destOrd="5" presId="urn:microsoft.com/office/officeart/2005/8/layout/vList2"/>
    <dgm:cxn modelId="{F85CB0DC-37AA-444F-832A-D74BA3744199}" type="presOf" srcId="{3741C1BC-2745-49C8-8B06-31BD91385289}" destId="{62C8391D-8A9F-4E76-AE6F-52A33C005379}" srcOrd="0" destOrd="9" presId="urn:microsoft.com/office/officeart/2005/8/layout/vList2"/>
    <dgm:cxn modelId="{0E046086-33AB-4460-8CD9-4673CF1565FD}" type="presOf" srcId="{9F6EEA9A-052C-4B8D-92F8-9556B69632A2}" destId="{62C8391D-8A9F-4E76-AE6F-52A33C005379}" srcOrd="0" destOrd="15" presId="urn:microsoft.com/office/officeart/2005/8/layout/vList2"/>
    <dgm:cxn modelId="{F10889DD-7C5A-4CF0-BBB6-8DD0620416EB}" type="presOf" srcId="{F9EF574E-EBC2-48E8-8C67-B6C6C4BDFFCF}" destId="{2CE59146-5AEC-4614-98E6-A96CA8455F64}" srcOrd="0" destOrd="0" presId="urn:microsoft.com/office/officeart/2005/8/layout/vList2"/>
    <dgm:cxn modelId="{1DAC78E7-BD0E-4D96-92B6-D7CC7AF79C11}" type="presOf" srcId="{A36B129F-D46F-4BB4-9A55-59286C2F9975}" destId="{4F2B193F-FA27-44CB-8CF5-5D02E9D978FC}" srcOrd="0" destOrd="0" presId="urn:microsoft.com/office/officeart/2005/8/layout/vList2"/>
    <dgm:cxn modelId="{88CBC223-EA38-4BB2-88E0-DEA7256E7CB2}" type="presOf" srcId="{16D217FE-2B7B-43C6-A0C0-1D408639A169}" destId="{4F2B193F-FA27-44CB-8CF5-5D02E9D978FC}" srcOrd="0" destOrd="2" presId="urn:microsoft.com/office/officeart/2005/8/layout/vList2"/>
    <dgm:cxn modelId="{FCFCEDDA-F36B-46DC-A64E-A142B331D956}" srcId="{E636C3F0-F47D-4070-9FEB-253E7536A0EB}" destId="{69F2941B-9206-438F-AAA6-DD76AF45AC35}" srcOrd="1" destOrd="0" parTransId="{D565BA2A-BC4C-4806-A48D-1A15B17D7CEF}" sibTransId="{333651A2-B045-4BC5-A62A-D73C7C58F13A}"/>
    <dgm:cxn modelId="{5C114536-9200-44BA-A24D-98CE5943DBA5}" type="presOf" srcId="{352206DA-7DD0-4F3A-81C4-4DA26F0F5347}" destId="{62C8391D-8A9F-4E76-AE6F-52A33C005379}" srcOrd="0" destOrd="6" presId="urn:microsoft.com/office/officeart/2005/8/layout/vList2"/>
    <dgm:cxn modelId="{05D46260-E338-4549-8C98-4660150EBC46}" srcId="{E636C3F0-F47D-4070-9FEB-253E7536A0EB}" destId="{352206DA-7DD0-4F3A-81C4-4DA26F0F5347}" srcOrd="6" destOrd="0" parTransId="{66103469-041F-4A4F-AA0F-10E0729B95FB}" sibTransId="{04D1672C-7CF5-4C73-8AB7-AF04A9E7904E}"/>
    <dgm:cxn modelId="{B94F5CB8-91C9-4268-AE66-FA00B36828EC}" srcId="{F9EF574E-EBC2-48E8-8C67-B6C6C4BDFFCF}" destId="{E37B58C8-1890-4B67-A328-80FCA4C53F8D}" srcOrd="3" destOrd="0" parTransId="{AC4B1D60-A7C8-4937-B63B-4FA770D6D76D}" sibTransId="{817A85FA-F3B0-4F65-BC1C-D827221012FB}"/>
    <dgm:cxn modelId="{175F3A36-C065-432D-ACCB-1D12BB1A34C0}" srcId="{E636C3F0-F47D-4070-9FEB-253E7536A0EB}" destId="{084B7941-CE90-4930-8157-91E51932542C}" srcOrd="0" destOrd="0" parTransId="{A878F789-B66A-44E6-8D5E-E0CEDBCDED98}" sibTransId="{99853AC1-882E-4CF7-B8F2-0B6AA791E3DC}"/>
    <dgm:cxn modelId="{46083C56-D83E-4A7D-8E77-498E4C1DD35F}" srcId="{E636C3F0-F47D-4070-9FEB-253E7536A0EB}" destId="{C5DDCDA4-0F07-4E5F-9D92-E112F5B948FB}" srcOrd="2" destOrd="0" parTransId="{BF9AE74B-CE49-40A4-BEE4-0017C87FB88A}" sibTransId="{C6CDD09C-8618-46C4-B647-EA5CC37148FB}"/>
    <dgm:cxn modelId="{BB0C4970-FC2D-4C6C-B776-9ECE00F59AC1}" type="presOf" srcId="{69F2941B-9206-438F-AAA6-DD76AF45AC35}" destId="{62C8391D-8A9F-4E76-AE6F-52A33C005379}" srcOrd="0" destOrd="1" presId="urn:microsoft.com/office/officeart/2005/8/layout/vList2"/>
    <dgm:cxn modelId="{F3E9ACD4-B973-4DE9-810C-1E2E33EF5CFF}" type="presOf" srcId="{88BC3338-592A-412D-BDB4-9BA05E5A213E}" destId="{62C8391D-8A9F-4E76-AE6F-52A33C005379}" srcOrd="0" destOrd="14" presId="urn:microsoft.com/office/officeart/2005/8/layout/vList2"/>
    <dgm:cxn modelId="{3932178E-2CB5-4470-91CE-70B0011A637A}" srcId="{F9EF574E-EBC2-48E8-8C67-B6C6C4BDFFCF}" destId="{16D217FE-2B7B-43C6-A0C0-1D408639A169}" srcOrd="2" destOrd="0" parTransId="{B2509AB6-E1AD-4D74-93B0-C921DBDB3768}" sibTransId="{96DDAF45-2400-4BB4-87EC-AD8CD4E6977D}"/>
    <dgm:cxn modelId="{5BCAD8E1-DEE6-4741-B60F-C4B13C222ADF}" srcId="{E636C3F0-F47D-4070-9FEB-253E7536A0EB}" destId="{5DD0AF6C-87C1-42A1-8623-F9983859870F}" srcOrd="11" destOrd="0" parTransId="{6289A863-2E30-49D4-8FBC-C7709A76D657}" sibTransId="{C5814FEF-9B1E-4B93-B5C2-B594AC66E26F}"/>
    <dgm:cxn modelId="{5BE9BE72-45CD-4BA1-9E7D-E7E84DA75C1D}" type="presOf" srcId="{599A4384-5370-4F86-BE31-D7C9685D8137}" destId="{62C8391D-8A9F-4E76-AE6F-52A33C005379}" srcOrd="0" destOrd="19" presId="urn:microsoft.com/office/officeart/2005/8/layout/vList2"/>
    <dgm:cxn modelId="{E1153D00-A83F-47F5-8DDD-AD347F37A97C}" type="presOf" srcId="{06B9A1F1-0C18-4421-9260-6659738CE076}" destId="{62C8391D-8A9F-4E76-AE6F-52A33C005379}" srcOrd="0" destOrd="3" presId="urn:microsoft.com/office/officeart/2005/8/layout/vList2"/>
    <dgm:cxn modelId="{2CBA8FB3-5229-4DE1-869E-65604CDCB29C}" type="presOf" srcId="{C9E4B6A0-56EE-4124-9DD3-CC8F4F0AF463}" destId="{62C8391D-8A9F-4E76-AE6F-52A33C005379}" srcOrd="0" destOrd="12" presId="urn:microsoft.com/office/officeart/2005/8/layout/vList2"/>
    <dgm:cxn modelId="{56AB2225-6315-4C10-9079-FB84D9E685F3}" srcId="{E636C3F0-F47D-4070-9FEB-253E7536A0EB}" destId="{599A4384-5370-4F86-BE31-D7C9685D8137}" srcOrd="19" destOrd="0" parTransId="{F55E1F19-72D4-4449-B555-5FD33097A0FE}" sibTransId="{17371FD3-1DDB-4D5C-9577-BB169E825930}"/>
    <dgm:cxn modelId="{6AF40E13-9615-4FBE-9B93-5CC088685288}" srcId="{F9EF574E-EBC2-48E8-8C67-B6C6C4BDFFCF}" destId="{1C862C47-B985-471D-BAD2-0A81A0B8FD53}" srcOrd="1" destOrd="0" parTransId="{CABF0B00-6FED-4100-9F6A-7B3FF03B9552}" sibTransId="{8B99CCA6-2593-4736-B4B0-4D1149AB9BEF}"/>
    <dgm:cxn modelId="{31A05A89-D349-4D59-BCB5-28DB885B0651}" srcId="{E636C3F0-F47D-4070-9FEB-253E7536A0EB}" destId="{88BC3338-592A-412D-BDB4-9BA05E5A213E}" srcOrd="14" destOrd="0" parTransId="{39B1D710-0C82-429E-991C-15496F47D12F}" sibTransId="{F5FB8A99-EFBE-4FAE-8ABF-465CF70085C6}"/>
    <dgm:cxn modelId="{36764B5C-8961-4357-9713-34C0C946A4A6}" srcId="{E636C3F0-F47D-4070-9FEB-253E7536A0EB}" destId="{8ED65ECB-DD2B-4673-B931-95D25EAEA9A1}" srcOrd="17" destOrd="0" parTransId="{0805178B-3F40-4D99-9D47-A1CCE57E7605}" sibTransId="{0EC22A57-9082-4E12-9D1C-BA93FB3A3D1E}"/>
    <dgm:cxn modelId="{BD9D8C14-6A53-41ED-823F-5C7530CE440B}" srcId="{E636C3F0-F47D-4070-9FEB-253E7536A0EB}" destId="{2B5FBDB6-7122-4A00-813C-960F5A98A78D}" srcOrd="5" destOrd="0" parTransId="{3A47BAB0-A4C8-44E5-922F-B37B85524226}" sibTransId="{52D97984-8331-485B-A8B0-662747402C8C}"/>
    <dgm:cxn modelId="{66347874-A8FE-47F3-A53E-C0FF10948BF7}" type="presOf" srcId="{CB5F8996-E116-46F3-944A-7019B9004458}" destId="{62C8391D-8A9F-4E76-AE6F-52A33C005379}" srcOrd="0" destOrd="10" presId="urn:microsoft.com/office/officeart/2005/8/layout/vList2"/>
    <dgm:cxn modelId="{096ABFAA-D905-4CE7-B2EA-B0FA0B7507B9}" type="presOf" srcId="{E906C30E-8C5A-4629-9E3B-C50D75526062}" destId="{62C8391D-8A9F-4E76-AE6F-52A33C005379}" srcOrd="0" destOrd="7" presId="urn:microsoft.com/office/officeart/2005/8/layout/vList2"/>
    <dgm:cxn modelId="{6FB70DB1-0B3B-41F9-9A1C-6B68C096C4AC}" type="presOf" srcId="{65F2FF78-BC35-4F9A-AAFB-27D56C670EC7}" destId="{9801EB0A-6BFC-4995-827F-52BC52BEBE06}" srcOrd="0" destOrd="0" presId="urn:microsoft.com/office/officeart/2005/8/layout/vList2"/>
    <dgm:cxn modelId="{EEB42449-D7B6-4C22-8D19-07692EAAAC4F}" srcId="{E636C3F0-F47D-4070-9FEB-253E7536A0EB}" destId="{3741C1BC-2745-49C8-8B06-31BD91385289}" srcOrd="9" destOrd="0" parTransId="{0C8B4140-2CF7-4339-969D-3F3E28EBC01A}" sibTransId="{4A4F27FE-294A-4876-8B24-B1369BE91309}"/>
    <dgm:cxn modelId="{D5D4D625-104D-4CE1-98B8-9DEDF9F151EC}" srcId="{E636C3F0-F47D-4070-9FEB-253E7536A0EB}" destId="{C9E4B6A0-56EE-4124-9DD3-CC8F4F0AF463}" srcOrd="12" destOrd="0" parTransId="{1F5B4291-4601-4B69-AFE8-D268F9354078}" sibTransId="{072293EB-9DCE-4288-825A-0EF50F46811B}"/>
    <dgm:cxn modelId="{F49D3D09-EBFC-4C2D-9D7D-0D7997D7BF1D}" type="presOf" srcId="{C4AD95EE-174E-4E4A-AE94-D38E2F5F6474}" destId="{62C8391D-8A9F-4E76-AE6F-52A33C005379}" srcOrd="0" destOrd="16" presId="urn:microsoft.com/office/officeart/2005/8/layout/vList2"/>
    <dgm:cxn modelId="{02DCECB5-66B6-4A3F-B6B2-E7D71238EFD5}" type="presParOf" srcId="{9801EB0A-6BFC-4995-827F-52BC52BEBE06}" destId="{2CE59146-5AEC-4614-98E6-A96CA8455F64}" srcOrd="0" destOrd="0" presId="urn:microsoft.com/office/officeart/2005/8/layout/vList2"/>
    <dgm:cxn modelId="{FD5935E8-1A6F-42EC-96B8-5210A1071C15}" type="presParOf" srcId="{9801EB0A-6BFC-4995-827F-52BC52BEBE06}" destId="{4F2B193F-FA27-44CB-8CF5-5D02E9D978FC}" srcOrd="1" destOrd="0" presId="urn:microsoft.com/office/officeart/2005/8/layout/vList2"/>
    <dgm:cxn modelId="{9E34B5A2-E2C5-4376-8765-9AB6ECA6B205}" type="presParOf" srcId="{9801EB0A-6BFC-4995-827F-52BC52BEBE06}" destId="{802D07FD-36B8-4DFC-8908-46B5CBF3D6F7}" srcOrd="2" destOrd="0" presId="urn:microsoft.com/office/officeart/2005/8/layout/vList2"/>
    <dgm:cxn modelId="{1B203316-C32B-4262-88B2-79F6EFEF2690}" type="presParOf" srcId="{9801EB0A-6BFC-4995-827F-52BC52BEBE06}" destId="{62C8391D-8A9F-4E76-AE6F-52A33C00537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B17F-59E8-4270-99B1-E8B12288972D}">
      <dsp:nvSpPr>
        <dsp:cNvPr id="0" name=""/>
        <dsp:cNvSpPr/>
      </dsp:nvSpPr>
      <dsp:spPr>
        <a:xfrm>
          <a:off x="0" y="49158"/>
          <a:ext cx="7425508" cy="719549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People Involved</a:t>
          </a:r>
          <a:endParaRPr lang="en-US" sz="3000" kern="1200" dirty="0"/>
        </a:p>
      </dsp:txBody>
      <dsp:txXfrm>
        <a:off x="35125" y="84283"/>
        <a:ext cx="7355258" cy="649299"/>
      </dsp:txXfrm>
    </dsp:sp>
    <dsp:sp modelId="{3F93E86C-0CE9-4A59-98A4-82E686729718}">
      <dsp:nvSpPr>
        <dsp:cNvPr id="0" name=""/>
        <dsp:cNvSpPr/>
      </dsp:nvSpPr>
      <dsp:spPr>
        <a:xfrm>
          <a:off x="0" y="768708"/>
          <a:ext cx="7425508" cy="158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6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Scrum Master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Product owner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Agile team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Stakeholders</a:t>
          </a:r>
          <a:endParaRPr lang="en-US" sz="2300" kern="1200" dirty="0"/>
        </a:p>
      </dsp:txBody>
      <dsp:txXfrm>
        <a:off x="0" y="768708"/>
        <a:ext cx="7425508" cy="1583549"/>
      </dsp:txXfrm>
    </dsp:sp>
    <dsp:sp modelId="{F132EEEE-3D24-457F-B01E-741DB567A4F4}">
      <dsp:nvSpPr>
        <dsp:cNvPr id="0" name=""/>
        <dsp:cNvSpPr/>
      </dsp:nvSpPr>
      <dsp:spPr>
        <a:xfrm>
          <a:off x="0" y="2352258"/>
          <a:ext cx="7425508" cy="719549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Prerequisites</a:t>
          </a:r>
          <a:endParaRPr lang="en-US" sz="3000" kern="1200" dirty="0"/>
        </a:p>
      </dsp:txBody>
      <dsp:txXfrm>
        <a:off x="35125" y="2387383"/>
        <a:ext cx="7355258" cy="649299"/>
      </dsp:txXfrm>
    </dsp:sp>
    <dsp:sp modelId="{44B8724F-1682-4E01-AFB6-706E4B09A1CF}">
      <dsp:nvSpPr>
        <dsp:cNvPr id="0" name=""/>
        <dsp:cNvSpPr/>
      </dsp:nvSpPr>
      <dsp:spPr>
        <a:xfrm>
          <a:off x="0" y="3071808"/>
          <a:ext cx="7425508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6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A ranked product backlog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Team's input about capabilities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High-level vision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Market and Business objective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Acknowledgement whether new product backlog items are needed</a:t>
          </a:r>
          <a:endParaRPr lang="en-US" sz="2300" kern="1200" dirty="0"/>
        </a:p>
      </dsp:txBody>
      <dsp:txXfrm>
        <a:off x="0" y="3071808"/>
        <a:ext cx="7425508" cy="2297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96220-AF22-4BC7-AEDC-E3DE2B5A563C}">
      <dsp:nvSpPr>
        <dsp:cNvPr id="0" name=""/>
        <dsp:cNvSpPr/>
      </dsp:nvSpPr>
      <dsp:spPr>
        <a:xfrm>
          <a:off x="0" y="54018"/>
          <a:ext cx="7425508" cy="623610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Materials Required</a:t>
          </a:r>
          <a:endParaRPr lang="en-US" sz="2600" kern="1200" dirty="0"/>
        </a:p>
      </dsp:txBody>
      <dsp:txXfrm>
        <a:off x="30442" y="84460"/>
        <a:ext cx="7364624" cy="562726"/>
      </dsp:txXfrm>
    </dsp:sp>
    <dsp:sp modelId="{4528BDC3-6911-4E45-8E16-8322BEA861A8}">
      <dsp:nvSpPr>
        <dsp:cNvPr id="0" name=""/>
        <dsp:cNvSpPr/>
      </dsp:nvSpPr>
      <dsp:spPr>
        <a:xfrm>
          <a:off x="0" y="677628"/>
          <a:ext cx="7425508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6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Posted agenda, purpose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Flip charts, whiteboards, markers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Projector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Planning data</a:t>
          </a:r>
          <a:endParaRPr lang="en-US" sz="2000" kern="1200" dirty="0"/>
        </a:p>
      </dsp:txBody>
      <dsp:txXfrm>
        <a:off x="0" y="677628"/>
        <a:ext cx="7425508" cy="1372410"/>
      </dsp:txXfrm>
    </dsp:sp>
    <dsp:sp modelId="{279BFEC8-D54B-4DDD-86C4-F8E26245A2EB}">
      <dsp:nvSpPr>
        <dsp:cNvPr id="0" name=""/>
        <dsp:cNvSpPr/>
      </dsp:nvSpPr>
      <dsp:spPr>
        <a:xfrm>
          <a:off x="0" y="2050038"/>
          <a:ext cx="7425508" cy="623610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Planning Data</a:t>
          </a:r>
          <a:endParaRPr lang="en-US" sz="2600" kern="1200" dirty="0"/>
        </a:p>
      </dsp:txBody>
      <dsp:txXfrm>
        <a:off x="30442" y="2080480"/>
        <a:ext cx="7364624" cy="562726"/>
      </dsp:txXfrm>
    </dsp:sp>
    <dsp:sp modelId="{025220CF-F08B-4700-AA37-B165D1746402}">
      <dsp:nvSpPr>
        <dsp:cNvPr id="0" name=""/>
        <dsp:cNvSpPr/>
      </dsp:nvSpPr>
      <dsp:spPr>
        <a:xfrm>
          <a:off x="0" y="2727667"/>
          <a:ext cx="7425508" cy="26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6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Previous iterations or release planning results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Feedback from various stakeholders on product, market conditions, and deadlines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Action plans of previous releases / iterations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Features or defects to be considered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Velocity from previous releases/ estimates.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Organizational and personal calendars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Inputs from other teams and subject matter experts</a:t>
          </a:r>
          <a:endParaRPr lang="en-US" sz="2000" kern="1200" dirty="0"/>
        </a:p>
      </dsp:txBody>
      <dsp:txXfrm>
        <a:off x="0" y="2727667"/>
        <a:ext cx="7425508" cy="269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59146-5AEC-4614-98E6-A96CA8455F64}">
      <dsp:nvSpPr>
        <dsp:cNvPr id="0" name=""/>
        <dsp:cNvSpPr/>
      </dsp:nvSpPr>
      <dsp:spPr>
        <a:xfrm>
          <a:off x="0" y="82083"/>
          <a:ext cx="7987211" cy="407745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Output</a:t>
          </a:r>
          <a:endParaRPr lang="en-US" sz="1700" kern="1200"/>
        </a:p>
      </dsp:txBody>
      <dsp:txXfrm>
        <a:off x="19904" y="101987"/>
        <a:ext cx="7947403" cy="367937"/>
      </dsp:txXfrm>
    </dsp:sp>
    <dsp:sp modelId="{4F2B193F-FA27-44CB-8CF5-5D02E9D978FC}">
      <dsp:nvSpPr>
        <dsp:cNvPr id="0" name=""/>
        <dsp:cNvSpPr/>
      </dsp:nvSpPr>
      <dsp:spPr>
        <a:xfrm>
          <a:off x="0" y="489828"/>
          <a:ext cx="7987211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59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Release plan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Commitment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Issues, concerns, dependencies, and assumptions which are to be monitored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Suggestions to improve future release </a:t>
          </a:r>
          <a:r>
            <a:rPr lang="en-US" sz="1300" kern="1200" dirty="0" err="1" smtClean="0"/>
            <a:t>plannings</a:t>
          </a:r>
          <a:endParaRPr lang="en-US" sz="1300" kern="1200" dirty="0"/>
        </a:p>
      </dsp:txBody>
      <dsp:txXfrm>
        <a:off x="0" y="489828"/>
        <a:ext cx="7987211" cy="897345"/>
      </dsp:txXfrm>
    </dsp:sp>
    <dsp:sp modelId="{802D07FD-36B8-4DFC-8908-46B5CBF3D6F7}">
      <dsp:nvSpPr>
        <dsp:cNvPr id="0" name=""/>
        <dsp:cNvSpPr/>
      </dsp:nvSpPr>
      <dsp:spPr>
        <a:xfrm>
          <a:off x="0" y="1387173"/>
          <a:ext cx="7987211" cy="407745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Agenda</a:t>
          </a:r>
          <a:endParaRPr lang="en-US" sz="1700" kern="1200" dirty="0"/>
        </a:p>
      </dsp:txBody>
      <dsp:txXfrm>
        <a:off x="19904" y="1407077"/>
        <a:ext cx="7947403" cy="367937"/>
      </dsp:txXfrm>
    </dsp:sp>
    <dsp:sp modelId="{62C8391D-8A9F-4E76-AE6F-52A33C005379}">
      <dsp:nvSpPr>
        <dsp:cNvPr id="0" name=""/>
        <dsp:cNvSpPr/>
      </dsp:nvSpPr>
      <dsp:spPr>
        <a:xfrm>
          <a:off x="0" y="1794918"/>
          <a:ext cx="7987211" cy="450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59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Opening ceremony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Product Vision, Roadmap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Review previous releases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Release name / theme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Velocity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Release schedule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Issues and concerns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Review and Update the Definition of Done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Stories and items to be considered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Determine sizing values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Coarse the size of stories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Map stories to iterations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New concerns or issues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Dependencies and assumptions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Commit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Communication and logistics planning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Parking lot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Distribute Action items and action plans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Retrospect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Close </a:t>
          </a:r>
          <a:endParaRPr lang="en-US" sz="1300" kern="1200" dirty="0"/>
        </a:p>
      </dsp:txBody>
      <dsp:txXfrm>
        <a:off x="0" y="1794918"/>
        <a:ext cx="7987211" cy="450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12/22/2022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IN" b="0" dirty="0"/>
              <a:t>Agile Methodology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Keerthy</a:t>
            </a:r>
            <a:r>
              <a:rPr lang="en-US" dirty="0" smtClean="0"/>
              <a:t> A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an Agile Team Plans its Work?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161108" y="496632"/>
            <a:ext cx="91918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</a:t>
            </a:r>
            <a:r>
              <a:rPr lang="en-US" dirty="0"/>
              <a:t>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Point defines how much a team can commit.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point usually refers to 8 hours.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story is estimated in points.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Capacity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Capacity </a:t>
            </a:r>
            <a:r>
              <a:rPr lang="en-US" dirty="0"/>
              <a:t>defines how much an individual can commit.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Capacity </a:t>
            </a:r>
            <a:r>
              <a:rPr lang="en-US" dirty="0"/>
              <a:t>is estimated in hours.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What </a:t>
            </a:r>
            <a:r>
              <a:rPr lang="en-US" b="1" dirty="0"/>
              <a:t>is a User Story? 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user story is a requirement </a:t>
            </a:r>
            <a:r>
              <a:rPr lang="en-US" dirty="0" smtClean="0"/>
              <a:t>that </a:t>
            </a:r>
            <a:r>
              <a:rPr lang="en-US" dirty="0"/>
              <a:t>defines what is required by the user as functionality.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user story can be in two forms 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As an </a:t>
            </a:r>
            <a:r>
              <a:rPr lang="en-US" dirty="0"/>
              <a:t>I want so that In order to 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as I </a:t>
            </a:r>
            <a:r>
              <a:rPr lang="en-US" dirty="0"/>
              <a:t>want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</a:t>
            </a:r>
            <a:r>
              <a:rPr lang="en-US" dirty="0"/>
              <a:t>release planning, a rough estimate is given to a user story using relative scale as points.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</a:t>
            </a:r>
            <a:r>
              <a:rPr lang="en-US" dirty="0"/>
              <a:t>iteration planning, the story is broken down into tasks.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2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Relationship of User Stories and Tasks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244863" y="591469"/>
            <a:ext cx="91918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story talks about what is to be done.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what a user needs.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Talks </a:t>
            </a:r>
            <a:r>
              <a:rPr lang="en-US" dirty="0"/>
              <a:t>about how it is to be done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Defines </a:t>
            </a:r>
            <a:r>
              <a:rPr lang="en-US" dirty="0"/>
              <a:t>how </a:t>
            </a:r>
            <a:r>
              <a:rPr lang="en-US" dirty="0" smtClean="0"/>
              <a:t>functionality </a:t>
            </a:r>
            <a:r>
              <a:rPr lang="en-US" dirty="0"/>
              <a:t>is to be implemented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Stories </a:t>
            </a:r>
            <a:r>
              <a:rPr lang="en-US" dirty="0"/>
              <a:t>are implemented by tasks.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story is a collection of tasks.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</a:t>
            </a:r>
            <a:r>
              <a:rPr lang="en-US" dirty="0"/>
              <a:t>story is divided into tasks when it is planned in </a:t>
            </a:r>
            <a:r>
              <a:rPr lang="en-US" dirty="0" smtClean="0"/>
              <a:t>the current </a:t>
            </a:r>
            <a:r>
              <a:rPr lang="en-US" dirty="0"/>
              <a:t>iteration.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Tasks </a:t>
            </a:r>
            <a:r>
              <a:rPr lang="en-US" dirty="0"/>
              <a:t>are estimated in hours, typically from 2 to 12 hours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Stories are validated using acceptance tests.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522" y="4657132"/>
            <a:ext cx="5078478" cy="1714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5" y="3379304"/>
            <a:ext cx="6676721" cy="272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5700" y="1502229"/>
            <a:ext cx="5956300" cy="2646563"/>
          </a:xfrm>
        </p:spPr>
        <p:txBody>
          <a:bodyPr/>
          <a:lstStyle/>
          <a:p>
            <a:r>
              <a:rPr lang="en-US" dirty="0"/>
              <a:t>What is Acceptance Criteria?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>
          <a:xfrm>
            <a:off x="432000" y="1268390"/>
            <a:ext cx="83036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Criteria </a:t>
            </a:r>
            <a:r>
              <a:rPr lang="en-US" sz="2400" dirty="0"/>
              <a:t>defines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functionality,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behavior</a:t>
            </a:r>
            <a:r>
              <a:rPr lang="en-US" sz="2400" dirty="0"/>
              <a:t>, and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performance </a:t>
            </a:r>
            <a:r>
              <a:rPr lang="en-US" sz="2400" dirty="0"/>
              <a:t>required by a feature so that it can be accepted by the product owner.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defines what is to be done so that the developer knows when a user story is complete.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28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AGILE - MANIFESTO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588754" y="1164886"/>
            <a:ext cx="897418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Twelve Principles of Agile Manifesto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Satisfaction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Welcome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 </a:t>
            </a:r>
            <a:r>
              <a:rPr lang="en-US" dirty="0"/>
              <a:t>a Working </a:t>
            </a:r>
            <a:r>
              <a:rPr lang="en-US" dirty="0" smtClean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Motivation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Face-to-face </a:t>
            </a:r>
            <a:r>
              <a:rPr lang="en-US" dirty="0"/>
              <a:t>Conversation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 </a:t>
            </a:r>
            <a:r>
              <a:rPr lang="en-US" dirty="0"/>
              <a:t>the Progress as per the Working Software 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 </a:t>
            </a:r>
            <a:r>
              <a:rPr lang="en-US" dirty="0"/>
              <a:t>Constant Pace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Self-organized </a:t>
            </a:r>
            <a:r>
              <a:rPr lang="en-US" dirty="0"/>
              <a:t>Teams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 </a:t>
            </a:r>
            <a:r>
              <a:rPr lang="en-US" dirty="0"/>
              <a:t>the Work Regularly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3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0" y="2756262"/>
            <a:ext cx="6096000" cy="1392529"/>
          </a:xfrm>
        </p:spPr>
        <p:txBody>
          <a:bodyPr/>
          <a:lstStyle/>
          <a:p>
            <a:r>
              <a:rPr lang="en-IN" sz="5000" dirty="0" smtClean="0"/>
              <a:t>AGILE </a:t>
            </a:r>
            <a:r>
              <a:rPr lang="en-IN" sz="5000" dirty="0"/>
              <a:t>-- </a:t>
            </a:r>
            <a:r>
              <a:rPr lang="en-IN" sz="5000" dirty="0" smtClean="0"/>
              <a:t>CHARACTERISTICS</a:t>
            </a:r>
            <a:endParaRPr lang="en-IN" sz="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328262" y="4148860"/>
            <a:ext cx="4863737" cy="11005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224244" y="721936"/>
            <a:ext cx="95358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Iterative/incremental and Ready to Evolve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 </a:t>
            </a:r>
            <a:r>
              <a:rPr lang="en-US" dirty="0"/>
              <a:t>a problem into smaller tasks.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direct long-term </a:t>
            </a:r>
            <a:r>
              <a:rPr lang="en-US" dirty="0"/>
              <a:t>planning for any requirement.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Iterations of very short periods </a:t>
            </a:r>
            <a:r>
              <a:rPr lang="en-US" dirty="0"/>
              <a:t>of </a:t>
            </a:r>
            <a:r>
              <a:rPr lang="en-US" dirty="0" smtClean="0"/>
              <a:t>time- </a:t>
            </a:r>
            <a:r>
              <a:rPr lang="en-US" dirty="0"/>
              <a:t>cross-functional </a:t>
            </a:r>
            <a:r>
              <a:rPr lang="en-US" dirty="0" smtClean="0"/>
              <a:t>team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 </a:t>
            </a:r>
            <a:r>
              <a:rPr lang="en-US" dirty="0"/>
              <a:t>comments </a:t>
            </a:r>
            <a:r>
              <a:rPr lang="en-US" dirty="0" smtClean="0"/>
              <a:t>to </a:t>
            </a:r>
            <a:r>
              <a:rPr lang="en-US" dirty="0"/>
              <a:t>be incorporated </a:t>
            </a:r>
            <a:r>
              <a:rPr lang="en-US" dirty="0" smtClean="0"/>
              <a:t>into </a:t>
            </a:r>
            <a:r>
              <a:rPr lang="en-US" dirty="0"/>
              <a:t>the </a:t>
            </a:r>
            <a:r>
              <a:rPr lang="en-US" dirty="0" smtClean="0"/>
              <a:t>working software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Face-to-face </a:t>
            </a:r>
            <a:r>
              <a:rPr lang="en-US" b="1" dirty="0"/>
              <a:t>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representative.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Information radiator </a:t>
            </a:r>
            <a:r>
              <a:rPr lang="en-US" dirty="0"/>
              <a:t>shows an up-to-date summary </a:t>
            </a:r>
            <a:r>
              <a:rPr lang="en-US" dirty="0" smtClean="0"/>
              <a:t>of the </a:t>
            </a:r>
            <a:r>
              <a:rPr lang="en-US" dirty="0"/>
              <a:t>status of a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Feedback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Daily </a:t>
            </a:r>
            <a:r>
              <a:rPr lang="en-US" dirty="0" smtClean="0"/>
              <a:t>stand-up/Daily Scrum where </a:t>
            </a:r>
            <a:r>
              <a:rPr lang="en-US" dirty="0"/>
              <a:t>each team member reports </a:t>
            </a:r>
            <a:r>
              <a:rPr lang="en-US" dirty="0" smtClean="0"/>
              <a:t>regarding </a:t>
            </a:r>
            <a:r>
              <a:rPr lang="en-US" dirty="0"/>
              <a:t>the </a:t>
            </a:r>
            <a:r>
              <a:rPr lang="en-US" dirty="0" smtClean="0"/>
              <a:t>status.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9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AGILE - DAILY STAND-UP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8856" y="846806"/>
            <a:ext cx="967522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daily </a:t>
            </a:r>
            <a:r>
              <a:rPr lang="en-US" sz="2300" dirty="0"/>
              <a:t>status meeting among all the members of an </a:t>
            </a:r>
            <a:r>
              <a:rPr lang="en-US" sz="2300" dirty="0" smtClean="0"/>
              <a:t>agile team</a:t>
            </a:r>
            <a:r>
              <a:rPr lang="en-US" sz="2300" dirty="0"/>
              <a:t>. </a:t>
            </a:r>
            <a:endParaRPr lang="en-US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a </a:t>
            </a:r>
            <a:r>
              <a:rPr lang="en-US" sz="2300" dirty="0"/>
              <a:t>forum for regular </a:t>
            </a:r>
            <a:r>
              <a:rPr lang="en-US" sz="2300" dirty="0" smtClean="0"/>
              <a:t>updates, </a:t>
            </a:r>
            <a:r>
              <a:rPr lang="en-IN" sz="2300" dirty="0"/>
              <a:t>roughly for 15 minutes</a:t>
            </a:r>
            <a:r>
              <a:rPr lang="en-IN" sz="2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status update, not for any discussion</a:t>
            </a:r>
            <a:endParaRPr lang="en-IN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brings the problems of team members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a must-do practice </a:t>
            </a:r>
            <a:r>
              <a:rPr lang="en-US" sz="2300" dirty="0"/>
              <a:t>regardless of its office location</a:t>
            </a:r>
            <a:r>
              <a:rPr lang="en-US" sz="2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Benefits </a:t>
            </a:r>
            <a:r>
              <a:rPr lang="en-US" sz="2300" dirty="0"/>
              <a:t>of </a:t>
            </a:r>
            <a:r>
              <a:rPr lang="en-US" sz="2300" dirty="0" smtClean="0"/>
              <a:t>daily stand-up: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Evaluate </a:t>
            </a:r>
            <a:r>
              <a:rPr lang="en-US" sz="2300" dirty="0"/>
              <a:t>the progress on a daily basis and see if they can deliver as per the iteration plan. </a:t>
            </a:r>
            <a:endParaRPr lang="en-US" sz="23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Each </a:t>
            </a:r>
            <a:r>
              <a:rPr lang="en-US" sz="2300" dirty="0"/>
              <a:t>team member informs all about his/ her commitments for the day. </a:t>
            </a:r>
            <a:endParaRPr lang="en-US" sz="23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It </a:t>
            </a:r>
            <a:r>
              <a:rPr lang="en-US" sz="2300" dirty="0"/>
              <a:t>provides visibility to the team on any </a:t>
            </a:r>
            <a:r>
              <a:rPr lang="en-US" sz="2300" dirty="0" smtClean="0"/>
              <a:t>delays </a:t>
            </a:r>
            <a:r>
              <a:rPr lang="en-US" sz="2300" dirty="0"/>
              <a:t>or obstacles</a:t>
            </a:r>
            <a:r>
              <a:rPr lang="en-US" sz="2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Participants: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Scrum </a:t>
            </a:r>
            <a:r>
              <a:rPr lang="en-US" sz="2300" dirty="0"/>
              <a:t>master, </a:t>
            </a:r>
            <a:r>
              <a:rPr lang="en-US" sz="2300" dirty="0" smtClean="0"/>
              <a:t>Product </a:t>
            </a:r>
            <a:r>
              <a:rPr lang="en-US" sz="2300" dirty="0"/>
              <a:t>owner, and </a:t>
            </a:r>
            <a:r>
              <a:rPr lang="en-US" sz="2300" dirty="0" smtClean="0"/>
              <a:t>delivery </a:t>
            </a:r>
            <a:r>
              <a:rPr lang="en-US" sz="2300" dirty="0"/>
              <a:t>team </a:t>
            </a:r>
            <a:r>
              <a:rPr lang="en-US" sz="2300" dirty="0" smtClean="0"/>
              <a:t> - Daily</a:t>
            </a:r>
          </a:p>
          <a:p>
            <a:pPr lvl="1"/>
            <a:endParaRPr lang="en-US" sz="23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16305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2615402"/>
          </a:xfrm>
        </p:spPr>
        <p:txBody>
          <a:bodyPr/>
          <a:lstStyle/>
          <a:p>
            <a:r>
              <a:rPr lang="en-IN" sz="5000" dirty="0" smtClean="0"/>
              <a:t>AGILE- DEFINITION OF DONE</a:t>
            </a:r>
            <a:endParaRPr lang="en-IN" sz="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328263" y="3719629"/>
            <a:ext cx="4863737" cy="11005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32000" y="450466"/>
            <a:ext cx="72228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User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the related code have been checked-in.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unit test cases have been passed.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acceptance test cases have been passed.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text is written.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Owner has accepted the story.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32000" y="2592878"/>
            <a:ext cx="674094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Iteration/Sprint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backup is complete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 </a:t>
            </a:r>
            <a:r>
              <a:rPr lang="en-US" dirty="0"/>
              <a:t>has been tested.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</a:t>
            </a:r>
            <a:r>
              <a:rPr lang="en-US" dirty="0"/>
              <a:t>stories have been accepted or moved to the next iteration.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Defects </a:t>
            </a:r>
            <a:r>
              <a:rPr lang="en-US" dirty="0"/>
              <a:t>have been fixed or postponed to the next iteration.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56167" y="4269911"/>
            <a:ext cx="39421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is stress tested.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 </a:t>
            </a:r>
            <a:r>
              <a:rPr lang="en-US" dirty="0"/>
              <a:t>is tuned.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 </a:t>
            </a:r>
            <a:r>
              <a:rPr lang="en-US" dirty="0"/>
              <a:t>validations are carried out.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Disaster </a:t>
            </a:r>
            <a:r>
              <a:rPr lang="en-US" dirty="0"/>
              <a:t>recovery plan is tested.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8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5700" y="2227892"/>
            <a:ext cx="5956300" cy="1944000"/>
          </a:xfrm>
        </p:spPr>
        <p:txBody>
          <a:bodyPr/>
          <a:lstStyle/>
          <a:p>
            <a:r>
              <a:rPr lang="en-IN" sz="5000" dirty="0" smtClean="0"/>
              <a:t>AGILE – RELEASE PLANNING</a:t>
            </a:r>
            <a:endParaRPr lang="en-IN" sz="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35700" y="3749339"/>
            <a:ext cx="5956300" cy="11005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plan to deliver an increment to the product.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done after every 2 to 3 months.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70" y="-322144"/>
            <a:ext cx="3559226" cy="2274899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08371222"/>
              </p:ext>
            </p:extLst>
          </p:nvPr>
        </p:nvGraphicFramePr>
        <p:xfrm>
          <a:off x="177075" y="215421"/>
          <a:ext cx="74255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036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5700" y="2227892"/>
            <a:ext cx="5956300" cy="1944000"/>
          </a:xfrm>
        </p:spPr>
        <p:txBody>
          <a:bodyPr/>
          <a:lstStyle/>
          <a:p>
            <a:r>
              <a:rPr lang="en-IN" sz="5000" dirty="0" smtClean="0"/>
              <a:t>AGILE – RELEASE PLANNING</a:t>
            </a:r>
            <a:endParaRPr lang="en-IN" sz="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35700" y="3749339"/>
            <a:ext cx="5956300" cy="11005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52767120"/>
              </p:ext>
            </p:extLst>
          </p:nvPr>
        </p:nvGraphicFramePr>
        <p:xfrm>
          <a:off x="177075" y="202358"/>
          <a:ext cx="74255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7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5700" y="2227892"/>
            <a:ext cx="5956300" cy="1944000"/>
          </a:xfrm>
        </p:spPr>
        <p:txBody>
          <a:bodyPr/>
          <a:lstStyle/>
          <a:p>
            <a:r>
              <a:rPr lang="en-IN" sz="5000" dirty="0" smtClean="0"/>
              <a:t>AGILE – RELEASE PLANNING</a:t>
            </a:r>
            <a:endParaRPr lang="en-IN" sz="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35700" y="3749339"/>
            <a:ext cx="5956300" cy="11005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43628915"/>
              </p:ext>
            </p:extLst>
          </p:nvPr>
        </p:nvGraphicFramePr>
        <p:xfrm>
          <a:off x="177074" y="202358"/>
          <a:ext cx="7987211" cy="638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75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74320"/>
            <a:ext cx="5472000" cy="5393792"/>
          </a:xfrm>
        </p:spPr>
        <p:txBody>
          <a:bodyPr/>
          <a:lstStyle/>
          <a:p>
            <a:r>
              <a:rPr lang="en-IN" sz="2800" dirty="0"/>
              <a:t>Agile </a:t>
            </a:r>
            <a:endParaRPr lang="en-IN" sz="2800" dirty="0" smtClean="0"/>
          </a:p>
          <a:p>
            <a:pPr lvl="1"/>
            <a:r>
              <a:rPr lang="en-IN" sz="2800" dirty="0" smtClean="0"/>
              <a:t>Primer</a:t>
            </a:r>
            <a:endParaRPr lang="en-IN" sz="2800" dirty="0" smtClean="0"/>
          </a:p>
          <a:p>
            <a:pPr lvl="1"/>
            <a:r>
              <a:rPr lang="en-IN" sz="2800" dirty="0" smtClean="0"/>
              <a:t>Manifesto</a:t>
            </a:r>
            <a:endParaRPr lang="en-IN" sz="2800" dirty="0"/>
          </a:p>
          <a:p>
            <a:pPr lvl="1"/>
            <a:r>
              <a:rPr lang="en-IN" sz="2800" dirty="0" smtClean="0"/>
              <a:t>Characteristics</a:t>
            </a:r>
          </a:p>
          <a:p>
            <a:pPr lvl="1"/>
            <a:r>
              <a:rPr lang="en-IN" sz="2800" dirty="0" smtClean="0"/>
              <a:t>Daily Stand-up</a:t>
            </a:r>
          </a:p>
          <a:p>
            <a:pPr lvl="1"/>
            <a:r>
              <a:rPr lang="en-IN" sz="2800" dirty="0" smtClean="0"/>
              <a:t>Definition </a:t>
            </a:r>
            <a:r>
              <a:rPr lang="en-IN" sz="2800" dirty="0"/>
              <a:t>of </a:t>
            </a:r>
            <a:r>
              <a:rPr lang="en-IN" sz="2800" dirty="0" smtClean="0"/>
              <a:t>Done</a:t>
            </a:r>
          </a:p>
          <a:p>
            <a:pPr lvl="1"/>
            <a:r>
              <a:rPr lang="en-IN" sz="2800" dirty="0" smtClean="0"/>
              <a:t>Release </a:t>
            </a:r>
            <a:r>
              <a:rPr lang="en-IN" sz="2800" dirty="0" smtClean="0"/>
              <a:t>Planning</a:t>
            </a:r>
            <a:endParaRPr lang="en-IN" sz="2800" dirty="0" smtClean="0"/>
          </a:p>
          <a:p>
            <a:pPr lvl="1"/>
            <a:r>
              <a:rPr lang="en-IN" sz="2800" dirty="0" smtClean="0"/>
              <a:t>Iteration Planning</a:t>
            </a:r>
          </a:p>
          <a:p>
            <a:pPr lvl="1"/>
            <a:r>
              <a:rPr lang="en-IN" sz="2800" dirty="0" smtClean="0"/>
              <a:t>Product </a:t>
            </a:r>
            <a:r>
              <a:rPr lang="en-IN" sz="2800" dirty="0"/>
              <a:t>Backlog</a:t>
            </a:r>
            <a:endParaRPr lang="en-US" sz="2800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AGILE- ITERATION PLANNING</a:t>
            </a:r>
            <a:br>
              <a:rPr lang="en-US" sz="5000" dirty="0"/>
            </a:br>
            <a:endParaRPr lang="en-IN" sz="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786846" y="4148860"/>
            <a:ext cx="6405154" cy="1428980"/>
          </a:xfrm>
        </p:spPr>
        <p:txBody>
          <a:bodyPr/>
          <a:lstStyle/>
          <a:p>
            <a:r>
              <a:rPr lang="en-US" dirty="0"/>
              <a:t>to complete the set of top-ranked product</a:t>
            </a:r>
          </a:p>
          <a:p>
            <a:r>
              <a:rPr lang="en-US" dirty="0"/>
              <a:t>backlog </a:t>
            </a:r>
            <a:r>
              <a:rPr lang="en-US" dirty="0" smtClean="0"/>
              <a:t>items</a:t>
            </a:r>
          </a:p>
          <a:p>
            <a:r>
              <a:rPr lang="en-US" dirty="0"/>
              <a:t>time boxed based on the length of iteration and team velocity.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94" y="2979880"/>
            <a:ext cx="4772025" cy="30289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2000" y="333660"/>
            <a:ext cx="7425508" cy="719549"/>
            <a:chOff x="0" y="49158"/>
            <a:chExt cx="7425508" cy="719549"/>
          </a:xfrm>
        </p:grpSpPr>
        <p:sp>
          <p:nvSpPr>
            <p:cNvPr id="13" name="Rounded Rectangle 12"/>
            <p:cNvSpPr/>
            <p:nvPr/>
          </p:nvSpPr>
          <p:spPr>
            <a:xfrm>
              <a:off x="0" y="49158"/>
              <a:ext cx="7425508" cy="71954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 txBox="1"/>
            <p:nvPr/>
          </p:nvSpPr>
          <p:spPr>
            <a:xfrm>
              <a:off x="35125" y="84283"/>
              <a:ext cx="7355258" cy="64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People Involved</a:t>
              </a:r>
              <a:endParaRPr lang="en-US" sz="30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7125" y="1018084"/>
            <a:ext cx="7460633" cy="1856464"/>
            <a:chOff x="-35125" y="768708"/>
            <a:chExt cx="7460633" cy="1856464"/>
          </a:xfrm>
        </p:grpSpPr>
        <p:sp>
          <p:nvSpPr>
            <p:cNvPr id="11" name="Rectangle 10"/>
            <p:cNvSpPr/>
            <p:nvPr/>
          </p:nvSpPr>
          <p:spPr>
            <a:xfrm>
              <a:off x="0" y="768708"/>
              <a:ext cx="7425508" cy="158354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-35125" y="1041623"/>
              <a:ext cx="7425508" cy="1583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5760" tIns="38100" rIns="213360" bIns="38100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300" kern="1200" dirty="0" smtClean="0"/>
                <a:t>Scrum Master</a:t>
              </a:r>
              <a:endParaRPr lang="en-US" sz="2300" kern="1200" dirty="0"/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300" kern="1200" dirty="0" smtClean="0"/>
                <a:t>Product owner</a:t>
              </a:r>
              <a:endParaRPr lang="en-US" sz="2300" kern="1200" dirty="0"/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300" kern="1200" dirty="0" smtClean="0"/>
                <a:t>Agile </a:t>
              </a:r>
              <a:r>
                <a:rPr lang="en-US" sz="2300" kern="1200" dirty="0" smtClean="0"/>
                <a:t>team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49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AGILE- ITERATION PLANNING</a:t>
            </a:r>
            <a:endParaRPr lang="en-IN" sz="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175623" y="363317"/>
            <a:ext cx="7425508" cy="719549"/>
            <a:chOff x="0" y="2352258"/>
            <a:chExt cx="7425508" cy="719549"/>
          </a:xfrm>
        </p:grpSpPr>
        <p:sp>
          <p:nvSpPr>
            <p:cNvPr id="11" name="Rounded Rectangle 10"/>
            <p:cNvSpPr/>
            <p:nvPr/>
          </p:nvSpPr>
          <p:spPr>
            <a:xfrm>
              <a:off x="0" y="2352258"/>
              <a:ext cx="7425508" cy="71954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35125" y="2387383"/>
              <a:ext cx="7355258" cy="64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Prerequisites</a:t>
              </a:r>
              <a:endParaRPr lang="en-US" sz="3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623" y="1082867"/>
            <a:ext cx="7425508" cy="2297700"/>
            <a:chOff x="0" y="3071808"/>
            <a:chExt cx="7425508" cy="2297700"/>
          </a:xfrm>
        </p:grpSpPr>
        <p:sp>
          <p:nvSpPr>
            <p:cNvPr id="9" name="Rectangle 8"/>
            <p:cNvSpPr/>
            <p:nvPr/>
          </p:nvSpPr>
          <p:spPr>
            <a:xfrm>
              <a:off x="0" y="3071808"/>
              <a:ext cx="7425508" cy="22977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0" y="3071808"/>
              <a:ext cx="7425508" cy="2297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5760" tIns="38100" rIns="213360" bIns="38100" numCol="1" spcCol="1270" anchor="t" anchorCtr="0">
              <a:noAutofit/>
            </a:bodyPr>
            <a:lstStyle/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300" dirty="0"/>
                <a:t>Items in product backlog are sized and have a relative story point assigned.</a:t>
              </a: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300" dirty="0"/>
                <a:t>Ranking has been given to portfolio items by the product owner.</a:t>
              </a: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300" dirty="0"/>
                <a:t>Acceptance criteria has been clearly stated for each portfolio item.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0748" y="3225879"/>
            <a:ext cx="7425508" cy="623610"/>
            <a:chOff x="0" y="2050038"/>
            <a:chExt cx="7425508" cy="623610"/>
          </a:xfrm>
        </p:grpSpPr>
        <p:sp>
          <p:nvSpPr>
            <p:cNvPr id="18" name="Rounded Rectangle 17"/>
            <p:cNvSpPr/>
            <p:nvPr/>
          </p:nvSpPr>
          <p:spPr>
            <a:xfrm>
              <a:off x="0" y="2050038"/>
              <a:ext cx="7425508" cy="62361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30442" y="2080480"/>
              <a:ext cx="7364624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Planning </a:t>
              </a:r>
              <a:r>
                <a:rPr lang="en-US" sz="2600" kern="1200" dirty="0" smtClean="0"/>
                <a:t>Process</a:t>
              </a:r>
              <a:endParaRPr lang="en-US" sz="2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0747" y="3903508"/>
            <a:ext cx="8698121" cy="2691000"/>
            <a:chOff x="-1" y="2727667"/>
            <a:chExt cx="7938133" cy="2691000"/>
          </a:xfrm>
        </p:grpSpPr>
        <p:sp>
          <p:nvSpPr>
            <p:cNvPr id="16" name="Rectangle 15"/>
            <p:cNvSpPr/>
            <p:nvPr/>
          </p:nvSpPr>
          <p:spPr>
            <a:xfrm>
              <a:off x="0" y="2727667"/>
              <a:ext cx="7425508" cy="2691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-1" y="2727667"/>
              <a:ext cx="7938133" cy="2691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5760" tIns="33020" rIns="184912" bIns="33020" numCol="1" spcCol="1270" anchor="t" anchorCtr="0">
              <a:no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/>
                <a:t>Determine how many stories can fit in an iteration. </a:t>
              </a:r>
              <a:endParaRPr lang="en-US" sz="2000" dirty="0" smtClean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/>
                <a:t>Break </a:t>
              </a:r>
              <a:r>
                <a:rPr lang="en-US" sz="2000" dirty="0"/>
                <a:t>these stories into tasks and assign each task to their owners. </a:t>
              </a:r>
              <a:endParaRPr lang="en-US" sz="2000" dirty="0" smtClean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/>
                <a:t>Each </a:t>
              </a:r>
              <a:r>
                <a:rPr lang="en-US" sz="2000" dirty="0"/>
                <a:t>task is given estimates in hours. </a:t>
              </a:r>
              <a:endParaRPr lang="en-US" sz="2000" dirty="0" smtClean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/>
                <a:t>The </a:t>
              </a:r>
              <a:r>
                <a:rPr lang="en-US" sz="2000" dirty="0"/>
                <a:t>estimates help team members to check how many task hours each member have for the iteration. </a:t>
              </a:r>
              <a:endParaRPr lang="en-US" sz="2000" dirty="0" smtClean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/>
                <a:t>Team </a:t>
              </a:r>
              <a:r>
                <a:rPr lang="en-US" sz="2000" dirty="0"/>
                <a:t>members are assigned tasks considering their velocity or capacity so that they are not overburdened.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38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AGILE- ITERATION PLANNING</a:t>
            </a:r>
            <a:endParaRPr lang="en-IN" sz="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63" y="367058"/>
            <a:ext cx="7425508" cy="623610"/>
            <a:chOff x="0" y="54018"/>
            <a:chExt cx="7425508" cy="623610"/>
          </a:xfrm>
        </p:grpSpPr>
        <p:sp>
          <p:nvSpPr>
            <p:cNvPr id="11" name="Rounded Rectangle 10"/>
            <p:cNvSpPr/>
            <p:nvPr/>
          </p:nvSpPr>
          <p:spPr>
            <a:xfrm>
              <a:off x="0" y="54018"/>
              <a:ext cx="7425508" cy="62361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30442" y="84460"/>
              <a:ext cx="7364624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/>
                <a:t>Velocity Calculation</a:t>
              </a:r>
              <a:endParaRPr lang="en-US" sz="26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764960"/>
            <a:ext cx="7692571" cy="1598118"/>
            <a:chOff x="-267063" y="451920"/>
            <a:chExt cx="7692571" cy="1598118"/>
          </a:xfrm>
        </p:grpSpPr>
        <p:sp>
          <p:nvSpPr>
            <p:cNvPr id="9" name="Rectangle 8"/>
            <p:cNvSpPr/>
            <p:nvPr/>
          </p:nvSpPr>
          <p:spPr>
            <a:xfrm>
              <a:off x="0" y="677628"/>
              <a:ext cx="7425508" cy="13724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-267063" y="451920"/>
              <a:ext cx="7425508" cy="13724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5760" tIns="33020" rIns="184912" bIns="33020" numCol="1" spcCol="1270" anchor="t" anchorCtr="0">
              <a:no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en-US" sz="2000" dirty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/>
                <a:t>calculates velocity based on past iterations. 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/>
                <a:t>Velocity is an average number of </a:t>
              </a:r>
              <a:r>
                <a:rPr lang="en-US" sz="2000" dirty="0" smtClean="0"/>
                <a:t>units required </a:t>
              </a:r>
              <a:r>
                <a:rPr lang="en-US" sz="2000" dirty="0"/>
                <a:t>to finish user stories in an iteration. 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/>
                <a:t>For example, if a team took 12, 14, 10 story points </a:t>
              </a:r>
              <a:r>
                <a:rPr lang="en-US" sz="2000" dirty="0" smtClean="0"/>
                <a:t>in each </a:t>
              </a:r>
              <a:r>
                <a:rPr lang="en-US" sz="2000" dirty="0"/>
                <a:t>iteration for the last three iterations, the team can take 12 as velocity for the next iteration.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/>
                <a:t>Planned velocity tells the team how many user stories can be completed in the current iteration. 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/>
                <a:t>If the team quickly finishes the tasks assigned, then more user stories can be pulled in. 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/>
                <a:t>Otherwise, stories can be moved out to the next iteration.</a:t>
              </a:r>
              <a:endParaRPr lang="en-US" sz="20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7688" y="4636461"/>
            <a:ext cx="7425508" cy="623610"/>
            <a:chOff x="0" y="54018"/>
            <a:chExt cx="7425508" cy="623610"/>
          </a:xfrm>
        </p:grpSpPr>
        <p:sp>
          <p:nvSpPr>
            <p:cNvPr id="14" name="Rounded Rectangle 13"/>
            <p:cNvSpPr/>
            <p:nvPr/>
          </p:nvSpPr>
          <p:spPr>
            <a:xfrm>
              <a:off x="0" y="54018"/>
              <a:ext cx="7425508" cy="62361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30442" y="96263"/>
              <a:ext cx="7364624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dirty="0"/>
                <a:t>Task Capacity</a:t>
              </a:r>
              <a:endParaRPr lang="en-US" sz="26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3531" y="5175945"/>
            <a:ext cx="7692571" cy="1467625"/>
            <a:chOff x="-267063" y="677628"/>
            <a:chExt cx="7692571" cy="1467625"/>
          </a:xfrm>
        </p:grpSpPr>
        <p:sp>
          <p:nvSpPr>
            <p:cNvPr id="17" name="Rectangle 16"/>
            <p:cNvSpPr/>
            <p:nvPr/>
          </p:nvSpPr>
          <p:spPr>
            <a:xfrm>
              <a:off x="0" y="677628"/>
              <a:ext cx="7425508" cy="13724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-267063" y="772843"/>
              <a:ext cx="7425508" cy="13724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5760" tIns="33020" rIns="184912" bIns="33020" numCol="1" spcCol="1270" anchor="t" anchorCtr="0">
              <a:no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/>
                <a:t>Number of ideal working hours in a day </a:t>
              </a:r>
              <a:endParaRPr lang="en-US" sz="2000" dirty="0" smtClean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/>
                <a:t>Available </a:t>
              </a:r>
              <a:r>
                <a:rPr lang="en-US" sz="2000" dirty="0"/>
                <a:t>days of person in the iteration </a:t>
              </a:r>
              <a:endParaRPr lang="en-US" sz="2000" dirty="0" smtClean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/>
                <a:t>Percentage </a:t>
              </a:r>
              <a:r>
                <a:rPr lang="en-US" sz="2000" dirty="0"/>
                <a:t>of time a member is exclusively available for the team. 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298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AGILE- ITERATION PLANNING</a:t>
            </a:r>
            <a:endParaRPr lang="en-IN" sz="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23</a:t>
            </a:fld>
            <a:endParaRPr lang="en-U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267063" y="405548"/>
            <a:ext cx="7425508" cy="623610"/>
            <a:chOff x="0" y="54018"/>
            <a:chExt cx="7425508" cy="623610"/>
          </a:xfrm>
        </p:grpSpPr>
        <p:sp>
          <p:nvSpPr>
            <p:cNvPr id="11" name="Rounded Rectangle 10"/>
            <p:cNvSpPr/>
            <p:nvPr/>
          </p:nvSpPr>
          <p:spPr>
            <a:xfrm>
              <a:off x="0" y="54018"/>
              <a:ext cx="7425508" cy="62361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30442" y="84460"/>
              <a:ext cx="7364624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764960"/>
            <a:ext cx="7692571" cy="1598118"/>
            <a:chOff x="-267063" y="451920"/>
            <a:chExt cx="7692571" cy="1598118"/>
          </a:xfrm>
        </p:grpSpPr>
        <p:sp>
          <p:nvSpPr>
            <p:cNvPr id="9" name="Rectangle 8"/>
            <p:cNvSpPr/>
            <p:nvPr/>
          </p:nvSpPr>
          <p:spPr>
            <a:xfrm>
              <a:off x="0" y="677628"/>
              <a:ext cx="7425508" cy="13724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-267063" y="451920"/>
              <a:ext cx="7425508" cy="13724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5760" tIns="33020" rIns="184912" bIns="33020" numCol="1" spcCol="1270" anchor="t" anchorCtr="0">
              <a:no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en-US" sz="2000" dirty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/>
                <a:t>Product Owner describes the highest ranked item of product backlog. </a:t>
              </a:r>
              <a:endParaRPr lang="en-US" sz="2000" dirty="0" smtClean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/>
                <a:t>Team </a:t>
              </a:r>
              <a:r>
                <a:rPr lang="en-US" sz="2000" dirty="0"/>
                <a:t>describes the tasks required to complete the item</a:t>
              </a:r>
              <a:r>
                <a:rPr lang="en-US" sz="2000" dirty="0" smtClean="0"/>
                <a:t>.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/>
                <a:t>Team </a:t>
              </a:r>
              <a:r>
                <a:rPr lang="en-US" sz="2000" dirty="0"/>
                <a:t>members own the tasks. </a:t>
              </a:r>
              <a:endParaRPr lang="en-US" sz="2000" dirty="0" smtClean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/>
                <a:t>Team </a:t>
              </a:r>
              <a:r>
                <a:rPr lang="en-US" sz="2000" dirty="0"/>
                <a:t>members estimate the time to finish each task. </a:t>
              </a:r>
              <a:endParaRPr lang="en-US" sz="2000" dirty="0" smtClean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/>
                <a:t>These </a:t>
              </a:r>
              <a:r>
                <a:rPr lang="en-US" sz="2000" dirty="0"/>
                <a:t>steps are repeated for all the items in the iteration. </a:t>
              </a:r>
              <a:endParaRPr lang="en-US" sz="2000" dirty="0" smtClean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/>
                <a:t>If </a:t>
              </a:r>
              <a:r>
                <a:rPr lang="en-US" sz="2000" dirty="0"/>
                <a:t>any individual is overloaded with tasks, then his/her task is distributed among other team members. </a:t>
              </a:r>
              <a:endParaRPr lang="en-US" sz="2000" kern="12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0594" y="5175945"/>
            <a:ext cx="7425508" cy="137241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Rectangle 1"/>
          <p:cNvSpPr/>
          <p:nvPr/>
        </p:nvSpPr>
        <p:spPr>
          <a:xfrm>
            <a:off x="432000" y="459316"/>
            <a:ext cx="2499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Planning Steps </a:t>
            </a:r>
          </a:p>
        </p:txBody>
      </p:sp>
    </p:spTree>
    <p:extLst>
      <p:ext uri="{BB962C8B-B14F-4D97-AF65-F5344CB8AC3E}">
        <p14:creationId xmlns:p14="http://schemas.microsoft.com/office/powerpoint/2010/main" val="1507782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7140" y="2793560"/>
            <a:ext cx="5956300" cy="1944000"/>
          </a:xfrm>
        </p:spPr>
        <p:txBody>
          <a:bodyPr/>
          <a:lstStyle/>
          <a:p>
            <a:r>
              <a:rPr lang="en-US" sz="5000" dirty="0"/>
              <a:t> AGILE PRODUCT BACKLOG</a:t>
            </a:r>
            <a:endParaRPr lang="en-IN" sz="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>
          <a:xfrm>
            <a:off x="317862" y="210741"/>
            <a:ext cx="1144213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A product backlog is a list of items to be done. Items are ranked with feature descriptions. In an</a:t>
            </a:r>
          </a:p>
          <a:p>
            <a:r>
              <a:rPr lang="en-IN" dirty="0" smtClean="0"/>
              <a:t>ideal </a:t>
            </a:r>
            <a:r>
              <a:rPr lang="en-IN" dirty="0"/>
              <a:t>scenario, items should be broken down into user stories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 smtClean="0"/>
              <a:t> Importance of Product Backlog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 </a:t>
            </a:r>
            <a:r>
              <a:rPr lang="en-IN" dirty="0" smtClean="0"/>
              <a:t>It </a:t>
            </a:r>
            <a:r>
              <a:rPr lang="en-IN" dirty="0"/>
              <a:t>is prepared so that estimates can be given to each and every feature.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helps in planning the roadmap for the product.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helps in re-ranking the features so that more value can be added to the product.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helps in determining what to prioritize first</a:t>
            </a:r>
            <a:r>
              <a:rPr lang="en-IN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Team ranks the item and then builds value.</a:t>
            </a:r>
          </a:p>
        </p:txBody>
      </p:sp>
    </p:spTree>
    <p:extLst>
      <p:ext uri="{BB962C8B-B14F-4D97-AF65-F5344CB8AC3E}">
        <p14:creationId xmlns:p14="http://schemas.microsoft.com/office/powerpoint/2010/main" val="1651470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7140" y="2793560"/>
            <a:ext cx="5956300" cy="1944000"/>
          </a:xfrm>
        </p:spPr>
        <p:txBody>
          <a:bodyPr/>
          <a:lstStyle/>
          <a:p>
            <a:r>
              <a:rPr lang="en-US" sz="5000" dirty="0"/>
              <a:t> AGILE PRODUCT BACKLOG</a:t>
            </a:r>
            <a:endParaRPr lang="en-IN" sz="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>
          <a:xfrm>
            <a:off x="432000" y="1924258"/>
            <a:ext cx="78759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Characteristics of 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product should have one </a:t>
            </a:r>
            <a:r>
              <a:rPr lang="en-US" dirty="0" smtClean="0"/>
              <a:t>product backlog with </a:t>
            </a:r>
            <a:r>
              <a:rPr lang="en-US" dirty="0"/>
              <a:t>a set of large to very </a:t>
            </a:r>
            <a:r>
              <a:rPr lang="en-US" dirty="0" smtClean="0"/>
              <a:t>large features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teams can work on a single product backlog.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Ranking of features is done based on business value, technical value, risk management </a:t>
            </a:r>
            <a:r>
              <a:rPr lang="en-US" dirty="0" smtClean="0"/>
              <a:t>or strategic </a:t>
            </a:r>
            <a:r>
              <a:rPr lang="en-US" dirty="0"/>
              <a:t>fitness.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ranking items are decomposed into smaller stories during release planning so </a:t>
            </a:r>
            <a:r>
              <a:rPr lang="en-US" dirty="0" smtClean="0"/>
              <a:t>that they </a:t>
            </a:r>
            <a:r>
              <a:rPr lang="en-US" dirty="0"/>
              <a:t>can be completed in future iterations.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601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Agile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 </a:t>
            </a:r>
            <a:r>
              <a:rPr lang="en-US" dirty="0"/>
              <a:t>a software development methodology to </a:t>
            </a:r>
            <a:endParaRPr lang="en-US" dirty="0" smtClean="0"/>
          </a:p>
          <a:p>
            <a:r>
              <a:rPr lang="en-US" dirty="0" smtClean="0"/>
              <a:t>build software </a:t>
            </a:r>
            <a:r>
              <a:rPr lang="en-US" dirty="0"/>
              <a:t>incrementally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short iterations of 1 to 4 weeks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development is aligned with the changing business needs.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6090" y="2204792"/>
            <a:ext cx="4275909" cy="822142"/>
          </a:xfrm>
        </p:spPr>
        <p:txBody>
          <a:bodyPr/>
          <a:lstStyle/>
          <a:p>
            <a:r>
              <a:rPr lang="en-US" sz="5000" dirty="0" smtClean="0"/>
              <a:t>Agile - Primer</a:t>
            </a:r>
            <a:endParaRPr lang="en-US" sz="5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3474" y="3048295"/>
            <a:ext cx="3988526" cy="1615146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IN" dirty="0"/>
              <a:t>Roles in Agile</a:t>
            </a:r>
          </a:p>
          <a:p>
            <a:r>
              <a:rPr lang="en-US" dirty="0" smtClean="0"/>
              <a:t>-</a:t>
            </a:r>
            <a:r>
              <a:rPr lang="en-US" dirty="0"/>
              <a:t>How an Agile Team Plans its Work</a:t>
            </a:r>
            <a:r>
              <a:rPr lang="en-US" dirty="0" smtClean="0"/>
              <a:t>?</a:t>
            </a:r>
          </a:p>
          <a:p>
            <a:r>
              <a:rPr lang="en-US" dirty="0"/>
              <a:t>How the Requirements are </a:t>
            </a:r>
            <a:r>
              <a:rPr lang="en-US" dirty="0" smtClean="0"/>
              <a:t>Defined?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2" y="666206"/>
            <a:ext cx="8171248" cy="50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16536" y="2204792"/>
            <a:ext cx="3975463" cy="1944068"/>
          </a:xfrm>
        </p:spPr>
        <p:txBody>
          <a:bodyPr/>
          <a:lstStyle/>
          <a:p>
            <a:r>
              <a:rPr lang="en-IN" dirty="0"/>
              <a:t>Roles in Agile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1376729"/>
          </a:xfrm>
        </p:spPr>
        <p:txBody>
          <a:bodyPr/>
          <a:lstStyle/>
          <a:p>
            <a:r>
              <a:rPr lang="en-IN" dirty="0"/>
              <a:t>Scrum </a:t>
            </a:r>
            <a:r>
              <a:rPr lang="en-IN" dirty="0" smtClean="0"/>
              <a:t>Master</a:t>
            </a:r>
          </a:p>
          <a:p>
            <a:r>
              <a:rPr lang="en-IN" dirty="0"/>
              <a:t>Product </a:t>
            </a:r>
            <a:r>
              <a:rPr lang="en-IN" dirty="0" smtClean="0"/>
              <a:t>Owner</a:t>
            </a:r>
          </a:p>
          <a:p>
            <a:r>
              <a:rPr lang="en-IN" dirty="0"/>
              <a:t>Cross-functional Team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244605"/>
            <a:ext cx="8695889" cy="15580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802674"/>
            <a:ext cx="8191500" cy="2152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55324"/>
            <a:ext cx="5638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5700" y="3303098"/>
            <a:ext cx="5956300" cy="845694"/>
          </a:xfrm>
        </p:spPr>
        <p:txBody>
          <a:bodyPr/>
          <a:lstStyle/>
          <a:p>
            <a:r>
              <a:rPr lang="en-IN" dirty="0"/>
              <a:t>Roles in Agile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1376729"/>
          </a:xfrm>
        </p:spPr>
        <p:txBody>
          <a:bodyPr/>
          <a:lstStyle/>
          <a:p>
            <a:r>
              <a:rPr lang="en-IN" dirty="0"/>
              <a:t>Scrum </a:t>
            </a:r>
            <a:r>
              <a:rPr lang="en-IN" dirty="0" smtClean="0"/>
              <a:t>Master</a:t>
            </a:r>
          </a:p>
          <a:p>
            <a:r>
              <a:rPr lang="en-IN" dirty="0"/>
              <a:t>Product </a:t>
            </a:r>
            <a:r>
              <a:rPr lang="en-IN" dirty="0" smtClean="0"/>
              <a:t>Owner</a:t>
            </a:r>
          </a:p>
          <a:p>
            <a:r>
              <a:rPr lang="en-IN" dirty="0"/>
              <a:t>Cross-functional Team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7" y="222068"/>
            <a:ext cx="8815673" cy="33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5700" y="3303098"/>
            <a:ext cx="5956300" cy="845694"/>
          </a:xfrm>
        </p:spPr>
        <p:txBody>
          <a:bodyPr/>
          <a:lstStyle/>
          <a:p>
            <a:r>
              <a:rPr lang="en-IN" dirty="0"/>
              <a:t>Roles in Agile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328262" y="4148860"/>
            <a:ext cx="4863737" cy="1376729"/>
          </a:xfrm>
        </p:spPr>
        <p:txBody>
          <a:bodyPr/>
          <a:lstStyle/>
          <a:p>
            <a:r>
              <a:rPr lang="en-IN" dirty="0"/>
              <a:t>Scrum </a:t>
            </a:r>
            <a:r>
              <a:rPr lang="en-IN" dirty="0" smtClean="0"/>
              <a:t>Master</a:t>
            </a:r>
          </a:p>
          <a:p>
            <a:r>
              <a:rPr lang="en-IN" dirty="0"/>
              <a:t>Product </a:t>
            </a:r>
            <a:r>
              <a:rPr lang="en-IN" dirty="0" smtClean="0"/>
              <a:t>Owner</a:t>
            </a:r>
          </a:p>
          <a:p>
            <a:r>
              <a:rPr lang="en-IN" dirty="0"/>
              <a:t>Cross-functional Team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>
          <a:xfrm>
            <a:off x="579119" y="957067"/>
            <a:ext cx="10837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Every agile team should be a self-sufficient team with 5 to 9 team members and an average experience ranging from of 6 to 10 years.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32000" y="187626"/>
            <a:ext cx="54380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/>
              <a:t>Cross-functional Team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9" y="1726508"/>
            <a:ext cx="6571042" cy="35116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5099" y="52637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Owner and Scrum master are considered to be a part of Team Interface,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</a:t>
            </a:r>
            <a:r>
              <a:rPr lang="en-US" dirty="0"/>
              <a:t>members are part of Technical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2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an Agile Team Plans its Work?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21921" y="1159162"/>
            <a:ext cx="88522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Agile team works in iterations to deliver user stories where each iteration is of 10 to 15 days.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user story is planned based on its backlog prioritization and size.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team uses its </a:t>
            </a:r>
            <a:r>
              <a:rPr lang="en-US" dirty="0" smtClean="0"/>
              <a:t>capacity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many hours are available with </a:t>
            </a:r>
            <a:r>
              <a:rPr lang="en-US" dirty="0" smtClean="0"/>
              <a:t>the team </a:t>
            </a:r>
            <a:r>
              <a:rPr lang="en-US" dirty="0"/>
              <a:t>to work on </a:t>
            </a:r>
            <a:r>
              <a:rPr lang="en-US" dirty="0" smtClean="0"/>
              <a:t>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decide how much scope they have to plan. </a:t>
            </a:r>
            <a:endParaRPr lang="en-US" dirty="0" smtClean="0"/>
          </a:p>
          <a:p>
            <a:pPr lvl="1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14" y="3606893"/>
            <a:ext cx="5798805" cy="18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5700" y="1952600"/>
            <a:ext cx="5956300" cy="2196260"/>
          </a:xfrm>
        </p:spPr>
        <p:txBody>
          <a:bodyPr/>
          <a:lstStyle/>
          <a:p>
            <a:r>
              <a:rPr lang="en-US" sz="5000" dirty="0"/>
              <a:t>How the Requirements are Defined?</a:t>
            </a:r>
            <a:endParaRPr lang="en-IN" sz="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879566" y="22959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 User Story, 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With </a:t>
            </a:r>
            <a:r>
              <a:rPr lang="en-US" sz="2400" b="1" dirty="0"/>
              <a:t>Acceptance Criteria, and 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Tasks </a:t>
            </a:r>
            <a:r>
              <a:rPr lang="en-US" sz="2400" b="1" dirty="0"/>
              <a:t>to implement the story.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098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www.w3.org/XML/1998/namespace"/>
    <ds:schemaRef ds:uri="http://purl.org/dc/dcmitype/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1669</Words>
  <Application>Microsoft Office PowerPoint</Application>
  <PresentationFormat>Widescreen</PresentationFormat>
  <Paragraphs>294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Candara</vt:lpstr>
      <vt:lpstr>Corbel</vt:lpstr>
      <vt:lpstr>Times New Roman</vt:lpstr>
      <vt:lpstr>Office Theme</vt:lpstr>
      <vt:lpstr>Agile Methodology</vt:lpstr>
      <vt:lpstr>Agility</vt:lpstr>
      <vt:lpstr>Agile</vt:lpstr>
      <vt:lpstr>Agile - Primer</vt:lpstr>
      <vt:lpstr>Roles in Agile</vt:lpstr>
      <vt:lpstr>Roles in Agile</vt:lpstr>
      <vt:lpstr>Roles in Agile</vt:lpstr>
      <vt:lpstr>How an Agile Team Plans its Work?</vt:lpstr>
      <vt:lpstr>How the Requirements are Defined?</vt:lpstr>
      <vt:lpstr>How an Agile Team Plans its Work?</vt:lpstr>
      <vt:lpstr>Relationship of User Stories and Tasks</vt:lpstr>
      <vt:lpstr>What is Acceptance Criteria?</vt:lpstr>
      <vt:lpstr>AGILE - MANIFESTO</vt:lpstr>
      <vt:lpstr>AGILE -- CHARACTERISTICS</vt:lpstr>
      <vt:lpstr>AGILE - DAILY STAND-UP</vt:lpstr>
      <vt:lpstr>AGILE- DEFINITION OF DONE</vt:lpstr>
      <vt:lpstr>AGILE – RELEASE PLANNING</vt:lpstr>
      <vt:lpstr>AGILE – RELEASE PLANNING</vt:lpstr>
      <vt:lpstr>AGILE – RELEASE PLANNING</vt:lpstr>
      <vt:lpstr>AGILE- ITERATION PLANNING </vt:lpstr>
      <vt:lpstr>AGILE- ITERATION PLANNING</vt:lpstr>
      <vt:lpstr>AGILE- ITERATION PLANNING</vt:lpstr>
      <vt:lpstr>AGILE- ITERATION PLANNING</vt:lpstr>
      <vt:lpstr> AGILE PRODUCT BACKLOG</vt:lpstr>
      <vt:lpstr> AGILE PRODUCT BACKLOG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2022-12-21T10:35:26Z</dcterms:created>
  <dcterms:modified xsi:type="dcterms:W3CDTF">2022-12-22T05:37:22Z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