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1AD"/>
    <a:srgbClr val="F3F5D7"/>
    <a:srgbClr val="EBF0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6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40F4F-3957-5E52-0DEF-7993C99CA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394613-75B9-1058-4D3D-77C1E7012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AA205A-78F5-DD64-4289-F296BD2B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9158-6285-45A4-96CD-0B6419D8A7C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EF158-F728-456F-2B88-C4B10C56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333EC-459B-9296-5CD7-5C8CD196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5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A5ECB-C68A-4513-1CC1-08FA24D9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6E899D-B6B2-A726-B401-A9488ADA1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68F69-CB21-7297-98F4-9E8590FF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9158-6285-45A4-96CD-0B6419D8A7C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E301E-F62F-1CA0-C237-17DA11A9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FF03A-61A6-E9BE-586E-56E55333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2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4CF62F-3271-A0E3-10FA-80F17B1C1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981B3-4715-A28E-8D25-72625C97A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3F2BF-D19B-C522-00E5-E130BE2FC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9158-6285-45A4-96CD-0B6419D8A7C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D064E-7302-EF17-BE79-69032269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26144-66F5-9D5F-8903-3E4C989F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9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D9EA5-DFC7-A247-9FEB-6B8ECEE12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F8690-E263-8A3A-D167-E17130EF0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0439B-89EB-1373-A8ED-83970521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9158-6285-45A4-96CD-0B6419D8A7C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C82605-F10D-8DD6-3393-E782136F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B8B6C-AE99-6A73-294C-10F95212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1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5D907-2D07-8B6C-1BCE-8D8CEB49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01502F-D545-BCD6-F228-0BCE5EB0E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8EBDB4-BC7C-4C9B-805A-2A14EB84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9158-6285-45A4-96CD-0B6419D8A7C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3B96E-62D3-2269-E84C-5CD47620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6A1C3-EC6C-3C15-B7AC-DB34DD74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6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E753B-D8F2-60B0-3586-E267898B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40F05-6EF5-CAD9-2DB3-8948FEF07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278810-E318-A1B6-8A7A-DFDC7C36B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E3BE24-CC21-42BD-B0BD-5083FFCA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9158-6285-45A4-96CD-0B6419D8A7C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09C49-688B-151B-DC36-912FE98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DC1AEB-09F1-4225-C641-E335251B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5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909FA-FC8C-F8F5-7DEE-2C2F2CCA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9AF045-FB2F-3883-B858-B86ABFD12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E56708-585B-49FF-A501-B7D7EF130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F3152D-5288-EBA1-47FA-581BDB4E2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FBEF16-12A5-3842-E9CB-A4BD63515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B4BE5B-9F97-D894-D0B8-8F469A7E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9158-6285-45A4-96CD-0B6419D8A7C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2A5B60-B8AC-9515-BE48-ED30BED6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42DA1F-FCDA-47FA-CE7E-F82891CC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0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1A7C0-DD01-9280-0469-21147B1B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4A6EA6-9058-A41A-59C2-B5DB8AC5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9158-6285-45A4-96CD-0B6419D8A7C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36FEB4-FDF5-4020-E35C-9DFCEDDE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D30A55-8C9B-F9CE-E0CE-997049BD0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1960A3-C269-17AA-B8A7-1F833832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9158-6285-45A4-96CD-0B6419D8A7C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9685215-E36D-4D9F-E88A-FE524BDBA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5ADD2A-FE06-4CDC-1209-62C09BFE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18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31994-2839-FB4D-C4BB-48B7AE88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5FBAE-328D-7C46-CAEC-1F1541E7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6D77B9-BC5C-1E21-A000-105E1867E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406D6-1FA3-CAF7-7471-D5880813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9158-6285-45A4-96CD-0B6419D8A7C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FDC22-D68A-847C-1B59-10859DEA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D1632E-E222-595C-3BFC-3EC71C1A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73667-B97C-C98F-C7AA-A698531C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332F6D-BE23-DCB5-6DAB-86C06DBF4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C45CE2-CED0-BFBF-A657-D30060340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76020E-93A0-2E47-C066-34EDC96B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A9158-6285-45A4-96CD-0B6419D8A7C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11F6AC-986C-90E7-8552-B6E29DDE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C18B3-6FC0-7905-4EE9-DBCDFBE7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F8E9AD-1580-0EFB-234B-A07742BB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FF6941-B647-2FDB-F45F-6B5FC8F6E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EEC07-7CA8-5AB5-9C28-E9A5B4D22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A9158-6285-45A4-96CD-0B6419D8A7C5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2E084-4624-FDE8-78E3-BB6723819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C58CAB-A7E5-1FB5-2DE5-B7D2EBB50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826C7-A2DD-4C7A-A084-8A6B2992A0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09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AA48C8B-DC9D-8A7A-349F-1CD982B0D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: 圆顶角 3">
            <a:extLst>
              <a:ext uri="{FF2B5EF4-FFF2-40B4-BE49-F238E27FC236}">
                <a16:creationId xmlns:a16="http://schemas.microsoft.com/office/drawing/2014/main" id="{C3398846-FBD3-F1D0-6958-DF71197E79C6}"/>
              </a:ext>
            </a:extLst>
          </p:cNvPr>
          <p:cNvSpPr/>
          <p:nvPr/>
        </p:nvSpPr>
        <p:spPr>
          <a:xfrm>
            <a:off x="1252330" y="703642"/>
            <a:ext cx="1951383" cy="1655762"/>
          </a:xfrm>
          <a:prstGeom prst="round2SameRect">
            <a:avLst>
              <a:gd name="adj1" fmla="val 20269"/>
              <a:gd name="adj2" fmla="val 11405"/>
            </a:avLst>
          </a:prstGeom>
          <a:solidFill>
            <a:srgbClr val="CCE1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0" dirty="0">
                <a:latin typeface="Cooper Black" panose="0208090404030B020404" pitchFamily="18" charset="0"/>
                <a:ea typeface="华文琥珀" panose="02010800040101010101" pitchFamily="2" charset="-122"/>
              </a:rPr>
              <a:t>GPT</a:t>
            </a:r>
            <a:endParaRPr lang="zh-CN" altLang="en-US" sz="5000" dirty="0">
              <a:latin typeface="Cooper Black" panose="0208090404030B020404" pitchFamily="18" charset="0"/>
              <a:ea typeface="华文琥珀" panose="020108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BEAE48-3DC9-2554-CE55-9025BB3C3B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18" t="19026" r="12205" b="11630"/>
          <a:stretch/>
        </p:blipFill>
        <p:spPr>
          <a:xfrm>
            <a:off x="5724939" y="1101207"/>
            <a:ext cx="1951383" cy="179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2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4514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Cooper Black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Minor Romanoff</dc:creator>
  <cp:lastModifiedBy>Cat Geler</cp:lastModifiedBy>
  <cp:revision>2</cp:revision>
  <dcterms:created xsi:type="dcterms:W3CDTF">2024-09-20T03:35:09Z</dcterms:created>
  <dcterms:modified xsi:type="dcterms:W3CDTF">2025-01-27T05:45:52Z</dcterms:modified>
</cp:coreProperties>
</file>