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  <p:sldId id="260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4883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/>
              <a:t>Simultaneous </a:t>
            </a:r>
            <a:br>
              <a:rPr lang="zh-CN" altLang="en-US"/>
            </a:br>
            <a:r>
              <a:rPr lang="zh-CN" altLang="en-US"/>
              <a:t>Bayesian-Frequentist Sequential Testing of Nested Hypotheses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2640" y="4622800"/>
            <a:ext cx="2609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BY JAMES 0. BERGER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6900" y="5525135"/>
            <a:ext cx="2823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Speaker :Zhao hongqiang</a:t>
            </a:r>
            <a:endParaRPr lang="en-US" altLang="zh-CN"/>
          </a:p>
        </p:txBody>
      </p:sp>
    </p:spTree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8600" y="922020"/>
            <a:ext cx="1604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1.Introduction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8015" y="1461135"/>
            <a:ext cx="1854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 background: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43990" y="1900555"/>
            <a:ext cx="10140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Sequential testing of composite hypotheses from a frequentist viewpoint is typically </a:t>
            </a:r>
            <a:endParaRPr lang="zh-CN" altLang="en-US"/>
          </a:p>
          <a:p>
            <a:pPr algn="l"/>
            <a:r>
              <a:rPr lang="zh-CN" altLang="en-US"/>
              <a:t>viewed to be quite difficult.The primary difficulties are in the computation of error probabilities, </a:t>
            </a:r>
            <a:endParaRPr lang="zh-CN" altLang="en-US"/>
          </a:p>
          <a:p>
            <a:pPr algn="l"/>
            <a:r>
              <a:rPr lang="en-US" altLang="zh-CN"/>
              <a:t>a</a:t>
            </a:r>
            <a:r>
              <a:rPr lang="zh-CN" altLang="en-US"/>
              <a:t>nd in the related matter of choosing a suitable stopping rule.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88660" y="223520"/>
            <a:ext cx="1122045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</a:t>
            </a:r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表格</Application>
  <PresentationFormat>宽屏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soliva</dc:creator>
  <cp:lastModifiedBy>soliva</cp:lastModifiedBy>
  <cp:revision>1</cp:revision>
  <dcterms:created xsi:type="dcterms:W3CDTF">2021-11-06T12:20:14Z</dcterms:created>
  <dcterms:modified xsi:type="dcterms:W3CDTF">2021-11-06T12:20:14Z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