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1413" r:id="rId3"/>
    <p:sldId id="1321" r:id="rId4"/>
    <p:sldId id="1320" r:id="rId5"/>
    <p:sldId id="273" r:id="rId6"/>
    <p:sldId id="274" r:id="rId7"/>
    <p:sldId id="275" r:id="rId8"/>
    <p:sldId id="276" r:id="rId9"/>
    <p:sldId id="27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413"/>
            <p14:sldId id="1321"/>
            <p14:sldId id="1320"/>
            <p14:sldId id="273"/>
            <p14:sldId id="274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ED475-7D76-49B9-BA26-E360D282CE19}" v="12" dt="2025-01-05T09:04:20.692"/>
    <p1510:client id="{DF60F67D-A667-4BA4-82D6-322A50227AF6}" v="51" dt="2025-01-05T04:05:52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503" autoAdjust="0"/>
  </p:normalViewPr>
  <p:slideViewPr>
    <p:cSldViewPr snapToGrid="0">
      <p:cViewPr varScale="1">
        <p:scale>
          <a:sx n="74" d="100"/>
          <a:sy n="74" d="100"/>
        </p:scale>
        <p:origin x="106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 Siang Wang" userId="f9ed3a753b1b3a62" providerId="LiveId" clId="{20C9BE4E-25CE-4D62-88BD-71C8189BA56A}"/>
    <pc:docChg chg="undo custSel addSld delSld modSld sldOrd delSection modSection">
      <pc:chgData name="Boi Siang Wang" userId="f9ed3a753b1b3a62" providerId="LiveId" clId="{20C9BE4E-25CE-4D62-88BD-71C8189BA56A}" dt="2024-11-13T12:35:21.732" v="1898" actId="20577"/>
      <pc:docMkLst>
        <pc:docMk/>
      </pc:docMkLst>
      <pc:sldChg chg="modSp mod">
        <pc:chgData name="Boi Siang Wang" userId="f9ed3a753b1b3a62" providerId="LiveId" clId="{20C9BE4E-25CE-4D62-88BD-71C8189BA56A}" dt="2024-11-13T11:28:31.395" v="177" actId="20577"/>
        <pc:sldMkLst>
          <pc:docMk/>
          <pc:sldMk cId="4056936614" sldId="259"/>
        </pc:sldMkLst>
        <pc:spChg chg="mod">
          <ac:chgData name="Boi Siang Wang" userId="f9ed3a753b1b3a62" providerId="LiveId" clId="{20C9BE4E-25CE-4D62-88BD-71C8189BA56A}" dt="2024-11-13T11:28:08.217" v="130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Boi Siang Wang" userId="f9ed3a753b1b3a62" providerId="LiveId" clId="{20C9BE4E-25CE-4D62-88BD-71C8189BA56A}" dt="2024-11-13T11:28:31.395" v="177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Boi Siang Wang" userId="f9ed3a753b1b3a62" providerId="LiveId" clId="{20C9BE4E-25CE-4D62-88BD-71C8189BA56A}" dt="2024-11-13T11:26:17.727" v="3" actId="47"/>
        <pc:sldMkLst>
          <pc:docMk/>
          <pc:sldMk cId="673396412" sldId="267"/>
        </pc:sldMkLst>
      </pc:sldChg>
      <pc:sldChg chg="del">
        <pc:chgData name="Boi Siang Wang" userId="f9ed3a753b1b3a62" providerId="LiveId" clId="{20C9BE4E-25CE-4D62-88BD-71C8189BA56A}" dt="2024-11-13T11:26:18.872" v="5" actId="47"/>
        <pc:sldMkLst>
          <pc:docMk/>
          <pc:sldMk cId="2460776231" sldId="269"/>
        </pc:sldMkLst>
      </pc:sldChg>
      <pc:sldChg chg="addSp delSp modSp mod">
        <pc:chgData name="Boi Siang Wang" userId="f9ed3a753b1b3a62" providerId="LiveId" clId="{20C9BE4E-25CE-4D62-88BD-71C8189BA56A}" dt="2024-11-13T11:38:42.754" v="378" actId="1036"/>
        <pc:sldMkLst>
          <pc:docMk/>
          <pc:sldMk cId="1759100234" sldId="271"/>
        </pc:sldMkLst>
      </pc:sldChg>
      <pc:sldChg chg="addSp delSp modSp add mod">
        <pc:chgData name="Boi Siang Wang" userId="f9ed3a753b1b3a62" providerId="LiveId" clId="{20C9BE4E-25CE-4D62-88BD-71C8189BA56A}" dt="2024-11-13T11:42:05.227" v="486" actId="20577"/>
        <pc:sldMkLst>
          <pc:docMk/>
          <pc:sldMk cId="3324292715" sldId="272"/>
        </pc:sldMkLst>
        <pc:spChg chg="mod">
          <ac:chgData name="Boi Siang Wang" userId="f9ed3a753b1b3a62" providerId="LiveId" clId="{20C9BE4E-25CE-4D62-88BD-71C8189BA56A}" dt="2024-11-13T11:39:42.692" v="393" actId="20577"/>
          <ac:spMkLst>
            <pc:docMk/>
            <pc:sldMk cId="3324292715" sldId="272"/>
            <ac:spMk id="3" creationId="{52AFE03F-153E-8623-057D-4AC1A8F9AFF5}"/>
          </ac:spMkLst>
        </pc:spChg>
      </pc:sldChg>
      <pc:sldChg chg="addSp delSp modSp add mod">
        <pc:chgData name="Boi Siang Wang" userId="f9ed3a753b1b3a62" providerId="LiveId" clId="{20C9BE4E-25CE-4D62-88BD-71C8189BA56A}" dt="2024-11-13T12:21:03.213" v="1064" actId="478"/>
        <pc:sldMkLst>
          <pc:docMk/>
          <pc:sldMk cId="3754687728" sldId="273"/>
        </pc:sldMkLst>
        <pc:spChg chg="mod">
          <ac:chgData name="Boi Siang Wang" userId="f9ed3a753b1b3a62" providerId="LiveId" clId="{20C9BE4E-25CE-4D62-88BD-71C8189BA56A}" dt="2024-11-13T11:43:20.845" v="505" actId="20577"/>
          <ac:spMkLst>
            <pc:docMk/>
            <pc:sldMk cId="3754687728" sldId="273"/>
            <ac:spMk id="3" creationId="{B2C2F12E-7EBE-D0A3-11A7-E96FB97B29BF}"/>
          </ac:spMkLst>
        </pc:spChg>
        <pc:spChg chg="mod">
          <ac:chgData name="Boi Siang Wang" userId="f9ed3a753b1b3a62" providerId="LiveId" clId="{20C9BE4E-25CE-4D62-88BD-71C8189BA56A}" dt="2024-11-13T12:13:47.124" v="566" actId="20577"/>
          <ac:spMkLst>
            <pc:docMk/>
            <pc:sldMk cId="3754687728" sldId="273"/>
            <ac:spMk id="5" creationId="{E0C7C7F2-C1C0-C242-0255-F9D48B49D243}"/>
          </ac:spMkLst>
        </pc:spChg>
      </pc:sldChg>
      <pc:sldChg chg="addSp delSp modSp add mod">
        <pc:chgData name="Boi Siang Wang" userId="f9ed3a753b1b3a62" providerId="LiveId" clId="{20C9BE4E-25CE-4D62-88BD-71C8189BA56A}" dt="2024-11-13T12:35:21.732" v="1898" actId="20577"/>
        <pc:sldMkLst>
          <pc:docMk/>
          <pc:sldMk cId="2055779633" sldId="274"/>
        </pc:sldMkLst>
        <pc:spChg chg="mod">
          <ac:chgData name="Boi Siang Wang" userId="f9ed3a753b1b3a62" providerId="LiveId" clId="{20C9BE4E-25CE-4D62-88BD-71C8189BA56A}" dt="2024-11-13T12:21:22.414" v="1107" actId="20577"/>
          <ac:spMkLst>
            <pc:docMk/>
            <pc:sldMk cId="2055779633" sldId="274"/>
            <ac:spMk id="3" creationId="{85714F46-3FE5-F1DB-8653-3F1E5AE143EB}"/>
          </ac:spMkLst>
        </pc:spChg>
        <pc:spChg chg="add mod">
          <ac:chgData name="Boi Siang Wang" userId="f9ed3a753b1b3a62" providerId="LiveId" clId="{20C9BE4E-25CE-4D62-88BD-71C8189BA56A}" dt="2024-11-13T12:34:22.663" v="1838" actId="20577"/>
          <ac:spMkLst>
            <pc:docMk/>
            <pc:sldMk cId="2055779633" sldId="274"/>
            <ac:spMk id="7" creationId="{162E9BF6-44E0-544B-6C72-6D21D6AA49CD}"/>
          </ac:spMkLst>
        </pc:spChg>
      </pc:sldChg>
      <pc:sldChg chg="del">
        <pc:chgData name="Boi Siang Wang" userId="f9ed3a753b1b3a62" providerId="LiveId" clId="{20C9BE4E-25CE-4D62-88BD-71C8189BA56A}" dt="2024-11-13T11:26:29.377" v="17" actId="47"/>
        <pc:sldMkLst>
          <pc:docMk/>
          <pc:sldMk cId="1403700655" sldId="302"/>
        </pc:sldMkLst>
      </pc:sldChg>
      <pc:sldChg chg="del">
        <pc:chgData name="Boi Siang Wang" userId="f9ed3a753b1b3a62" providerId="LiveId" clId="{20C9BE4E-25CE-4D62-88BD-71C8189BA56A}" dt="2024-11-13T11:26:17.127" v="2" actId="47"/>
        <pc:sldMkLst>
          <pc:docMk/>
          <pc:sldMk cId="1466746081" sldId="372"/>
        </pc:sldMkLst>
      </pc:sldChg>
      <pc:sldChg chg="del">
        <pc:chgData name="Boi Siang Wang" userId="f9ed3a753b1b3a62" providerId="LiveId" clId="{20C9BE4E-25CE-4D62-88BD-71C8189BA56A}" dt="2024-11-13T11:26:19.487" v="6" actId="47"/>
        <pc:sldMkLst>
          <pc:docMk/>
          <pc:sldMk cId="1406203448" sldId="614"/>
        </pc:sldMkLst>
      </pc:sldChg>
      <pc:sldChg chg="del">
        <pc:chgData name="Boi Siang Wang" userId="f9ed3a753b1b3a62" providerId="LiveId" clId="{20C9BE4E-25CE-4D62-88BD-71C8189BA56A}" dt="2024-11-13T11:26:16.497" v="1" actId="47"/>
        <pc:sldMkLst>
          <pc:docMk/>
          <pc:sldMk cId="3843903932" sldId="615"/>
        </pc:sldMkLst>
      </pc:sldChg>
      <pc:sldChg chg="del">
        <pc:chgData name="Boi Siang Wang" userId="f9ed3a753b1b3a62" providerId="LiveId" clId="{20C9BE4E-25CE-4D62-88BD-71C8189BA56A}" dt="2024-11-13T11:26:22.507" v="10" actId="47"/>
        <pc:sldMkLst>
          <pc:docMk/>
          <pc:sldMk cId="3742601282" sldId="1136"/>
        </pc:sldMkLst>
      </pc:sldChg>
      <pc:sldChg chg="del">
        <pc:chgData name="Boi Siang Wang" userId="f9ed3a753b1b3a62" providerId="LiveId" clId="{20C9BE4E-25CE-4D62-88BD-71C8189BA56A}" dt="2024-11-13T11:26:18.382" v="4" actId="47"/>
        <pc:sldMkLst>
          <pc:docMk/>
          <pc:sldMk cId="2590588513" sldId="1142"/>
        </pc:sldMkLst>
      </pc:sldChg>
      <pc:sldChg chg="del">
        <pc:chgData name="Boi Siang Wang" userId="f9ed3a753b1b3a62" providerId="LiveId" clId="{20C9BE4E-25CE-4D62-88BD-71C8189BA56A}" dt="2024-11-13T11:26:21.247" v="8" actId="47"/>
        <pc:sldMkLst>
          <pc:docMk/>
          <pc:sldMk cId="2502779554" sldId="1147"/>
        </pc:sldMkLst>
      </pc:sldChg>
      <pc:sldChg chg="del">
        <pc:chgData name="Boi Siang Wang" userId="f9ed3a753b1b3a62" providerId="LiveId" clId="{20C9BE4E-25CE-4D62-88BD-71C8189BA56A}" dt="2024-11-13T11:26:20.097" v="7" actId="47"/>
        <pc:sldMkLst>
          <pc:docMk/>
          <pc:sldMk cId="4161202371" sldId="1250"/>
        </pc:sldMkLst>
      </pc:sldChg>
      <pc:sldChg chg="del">
        <pc:chgData name="Boi Siang Wang" userId="f9ed3a753b1b3a62" providerId="LiveId" clId="{20C9BE4E-25CE-4D62-88BD-71C8189BA56A}" dt="2024-11-13T11:26:42.282" v="30" actId="47"/>
        <pc:sldMkLst>
          <pc:docMk/>
          <pc:sldMk cId="3086934833" sldId="1252"/>
        </pc:sldMkLst>
      </pc:sldChg>
      <pc:sldChg chg="del">
        <pc:chgData name="Boi Siang Wang" userId="f9ed3a753b1b3a62" providerId="LiveId" clId="{20C9BE4E-25CE-4D62-88BD-71C8189BA56A}" dt="2024-11-13T11:26:21.777" v="9" actId="47"/>
        <pc:sldMkLst>
          <pc:docMk/>
          <pc:sldMk cId="3649308563" sldId="1256"/>
        </pc:sldMkLst>
      </pc:sldChg>
      <pc:sldChg chg="del">
        <pc:chgData name="Boi Siang Wang" userId="f9ed3a753b1b3a62" providerId="LiveId" clId="{20C9BE4E-25CE-4D62-88BD-71C8189BA56A}" dt="2024-11-13T11:26:15.837" v="0" actId="47"/>
        <pc:sldMkLst>
          <pc:docMk/>
          <pc:sldMk cId="3556275576" sldId="1257"/>
        </pc:sldMkLst>
      </pc:sldChg>
      <pc:sldChg chg="del">
        <pc:chgData name="Boi Siang Wang" userId="f9ed3a753b1b3a62" providerId="LiveId" clId="{20C9BE4E-25CE-4D62-88BD-71C8189BA56A}" dt="2024-11-13T11:26:23.162" v="11" actId="47"/>
        <pc:sldMkLst>
          <pc:docMk/>
          <pc:sldMk cId="1276510029" sldId="1276"/>
        </pc:sldMkLst>
      </pc:sldChg>
      <pc:sldChg chg="del">
        <pc:chgData name="Boi Siang Wang" userId="f9ed3a753b1b3a62" providerId="LiveId" clId="{20C9BE4E-25CE-4D62-88BD-71C8189BA56A}" dt="2024-11-13T11:26:26.537" v="15" actId="47"/>
        <pc:sldMkLst>
          <pc:docMk/>
          <pc:sldMk cId="3105641473" sldId="1287"/>
        </pc:sldMkLst>
      </pc:sldChg>
      <pc:sldChg chg="del">
        <pc:chgData name="Boi Siang Wang" userId="f9ed3a753b1b3a62" providerId="LiveId" clId="{20C9BE4E-25CE-4D62-88BD-71C8189BA56A}" dt="2024-11-13T11:26:23.772" v="12" actId="47"/>
        <pc:sldMkLst>
          <pc:docMk/>
          <pc:sldMk cId="886115649" sldId="1288"/>
        </pc:sldMkLst>
      </pc:sldChg>
      <pc:sldChg chg="del">
        <pc:chgData name="Boi Siang Wang" userId="f9ed3a753b1b3a62" providerId="LiveId" clId="{20C9BE4E-25CE-4D62-88BD-71C8189BA56A}" dt="2024-11-13T11:26:24.537" v="13" actId="47"/>
        <pc:sldMkLst>
          <pc:docMk/>
          <pc:sldMk cId="1743699321" sldId="1289"/>
        </pc:sldMkLst>
      </pc:sldChg>
      <pc:sldChg chg="del">
        <pc:chgData name="Boi Siang Wang" userId="f9ed3a753b1b3a62" providerId="LiveId" clId="{20C9BE4E-25CE-4D62-88BD-71C8189BA56A}" dt="2024-11-13T11:26:25.147" v="14" actId="47"/>
        <pc:sldMkLst>
          <pc:docMk/>
          <pc:sldMk cId="549978830" sldId="1290"/>
        </pc:sldMkLst>
      </pc:sldChg>
      <pc:sldMasterChg chg="delSldLayout">
        <pc:chgData name="Boi Siang Wang" userId="f9ed3a753b1b3a62" providerId="LiveId" clId="{20C9BE4E-25CE-4D62-88BD-71C8189BA56A}" dt="2024-11-13T11:26:21.777" v="9" actId="47"/>
        <pc:sldMasterMkLst>
          <pc:docMk/>
          <pc:sldMasterMk cId="1598425277" sldId="2147483648"/>
        </pc:sldMasterMkLst>
        <pc:sldLayoutChg chg="del">
          <pc:chgData name="Boi Siang Wang" userId="f9ed3a753b1b3a62" providerId="LiveId" clId="{20C9BE4E-25CE-4D62-88BD-71C8189BA56A}" dt="2024-11-13T11:26:21.777" v="9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  <pc:docChgLst>
    <pc:chgData name="Boi Siang Wang" userId="f9ed3a753b1b3a62" providerId="LiveId" clId="{4AB7364E-66B5-4B38-B1BC-AEFFF8B93AC0}"/>
    <pc:docChg chg="undo redo custSel addSld delSld modSld modSection">
      <pc:chgData name="Boi Siang Wang" userId="f9ed3a753b1b3a62" providerId="LiveId" clId="{4AB7364E-66B5-4B38-B1BC-AEFFF8B93AC0}" dt="2024-11-14T17:44:16.956" v="2006" actId="20577"/>
      <pc:docMkLst>
        <pc:docMk/>
      </pc:docMkLst>
      <pc:sldChg chg="modSp mod">
        <pc:chgData name="Boi Siang Wang" userId="f9ed3a753b1b3a62" providerId="LiveId" clId="{4AB7364E-66B5-4B38-B1BC-AEFFF8B93AC0}" dt="2024-11-14T16:47:24.660" v="3" actId="20577"/>
        <pc:sldMkLst>
          <pc:docMk/>
          <pc:sldMk cId="4056936614" sldId="259"/>
        </pc:sldMkLst>
        <pc:spChg chg="mod">
          <ac:chgData name="Boi Siang Wang" userId="f9ed3a753b1b3a62" providerId="LiveId" clId="{4AB7364E-66B5-4B38-B1BC-AEFFF8B93AC0}" dt="2024-11-14T16:47:24.660" v="3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4AB7364E-66B5-4B38-B1BC-AEFFF8B93AC0}" dt="2024-11-14T16:52:15.668" v="207" actId="1076"/>
        <pc:sldMkLst>
          <pc:docMk/>
          <pc:sldMk cId="1759100234" sldId="271"/>
        </pc:sldMkLst>
      </pc:sldChg>
      <pc:sldChg chg="addSp delSp modSp mod">
        <pc:chgData name="Boi Siang Wang" userId="f9ed3a753b1b3a62" providerId="LiveId" clId="{4AB7364E-66B5-4B38-B1BC-AEFFF8B93AC0}" dt="2024-11-14T17:44:16.956" v="2006" actId="20577"/>
        <pc:sldMkLst>
          <pc:docMk/>
          <pc:sldMk cId="3324292715" sldId="272"/>
        </pc:sldMkLst>
      </pc:sldChg>
      <pc:sldChg chg="addSp delSp modSp mod">
        <pc:chgData name="Boi Siang Wang" userId="f9ed3a753b1b3a62" providerId="LiveId" clId="{4AB7364E-66B5-4B38-B1BC-AEFFF8B93AC0}" dt="2024-11-14T17:00:18.066" v="692" actId="14100"/>
        <pc:sldMkLst>
          <pc:docMk/>
          <pc:sldMk cId="3754687728" sldId="273"/>
        </pc:sldMkLst>
      </pc:sldChg>
      <pc:sldChg chg="addSp delSp modSp mod">
        <pc:chgData name="Boi Siang Wang" userId="f9ed3a753b1b3a62" providerId="LiveId" clId="{4AB7364E-66B5-4B38-B1BC-AEFFF8B93AC0}" dt="2024-11-14T17:38:05.307" v="1277"/>
        <pc:sldMkLst>
          <pc:docMk/>
          <pc:sldMk cId="2055779633" sldId="274"/>
        </pc:sldMkLst>
        <pc:spChg chg="mod">
          <ac:chgData name="Boi Siang Wang" userId="f9ed3a753b1b3a62" providerId="LiveId" clId="{4AB7364E-66B5-4B38-B1BC-AEFFF8B93AC0}" dt="2024-11-14T17:33:33.390" v="789" actId="20577"/>
          <ac:spMkLst>
            <pc:docMk/>
            <pc:sldMk cId="2055779633" sldId="274"/>
            <ac:spMk id="3" creationId="{85714F46-3FE5-F1DB-8653-3F1E5AE143EB}"/>
          </ac:spMkLst>
        </pc:spChg>
        <pc:spChg chg="mod">
          <ac:chgData name="Boi Siang Wang" userId="f9ed3a753b1b3a62" providerId="LiveId" clId="{4AB7364E-66B5-4B38-B1BC-AEFFF8B93AC0}" dt="2024-11-14T17:38:03.245" v="1273" actId="1076"/>
          <ac:spMkLst>
            <pc:docMk/>
            <pc:sldMk cId="2055779633" sldId="274"/>
            <ac:spMk id="7" creationId="{162E9BF6-44E0-544B-6C72-6D21D6AA49CD}"/>
          </ac:spMkLst>
        </pc:spChg>
      </pc:sldChg>
      <pc:sldChg chg="addSp delSp modSp add mod">
        <pc:chgData name="Boi Siang Wang" userId="f9ed3a753b1b3a62" providerId="LiveId" clId="{4AB7364E-66B5-4B38-B1BC-AEFFF8B93AC0}" dt="2024-11-14T17:39:53.337" v="1476" actId="1076"/>
        <pc:sldMkLst>
          <pc:docMk/>
          <pc:sldMk cId="266035653" sldId="275"/>
        </pc:sldMkLst>
        <pc:spChg chg="mod">
          <ac:chgData name="Boi Siang Wang" userId="f9ed3a753b1b3a62" providerId="LiveId" clId="{4AB7364E-66B5-4B38-B1BC-AEFFF8B93AC0}" dt="2024-11-14T17:34:07.117" v="851" actId="20577"/>
          <ac:spMkLst>
            <pc:docMk/>
            <pc:sldMk cId="266035653" sldId="275"/>
            <ac:spMk id="3" creationId="{1291D07A-A7D5-E1D6-DBDC-8FFA53989424}"/>
          </ac:spMkLst>
        </pc:spChg>
        <pc:spChg chg="mod">
          <ac:chgData name="Boi Siang Wang" userId="f9ed3a753b1b3a62" providerId="LiveId" clId="{4AB7364E-66B5-4B38-B1BC-AEFFF8B93AC0}" dt="2024-11-14T17:39:50.717" v="1475" actId="1076"/>
          <ac:spMkLst>
            <pc:docMk/>
            <pc:sldMk cId="266035653" sldId="275"/>
            <ac:spMk id="7" creationId="{406B8BB3-323E-F1AE-F4AC-9C7CBD934A98}"/>
          </ac:spMkLst>
        </pc:spChg>
      </pc:sldChg>
      <pc:sldChg chg="addSp delSp modSp add mod">
        <pc:chgData name="Boi Siang Wang" userId="f9ed3a753b1b3a62" providerId="LiveId" clId="{4AB7364E-66B5-4B38-B1BC-AEFFF8B93AC0}" dt="2024-11-14T17:43:15.736" v="1874" actId="1076"/>
        <pc:sldMkLst>
          <pc:docMk/>
          <pc:sldMk cId="996398719" sldId="276"/>
        </pc:sldMkLst>
        <pc:spChg chg="mod">
          <ac:chgData name="Boi Siang Wang" userId="f9ed3a753b1b3a62" providerId="LiveId" clId="{4AB7364E-66B5-4B38-B1BC-AEFFF8B93AC0}" dt="2024-11-14T17:34:19.095" v="872" actId="5793"/>
          <ac:spMkLst>
            <pc:docMk/>
            <pc:sldMk cId="996398719" sldId="276"/>
            <ac:spMk id="3" creationId="{824F14A0-9E35-9888-4460-94F2411898A2}"/>
          </ac:spMkLst>
        </pc:spChg>
        <pc:spChg chg="add mod">
          <ac:chgData name="Boi Siang Wang" userId="f9ed3a753b1b3a62" providerId="LiveId" clId="{4AB7364E-66B5-4B38-B1BC-AEFFF8B93AC0}" dt="2024-11-14T17:43:15.736" v="1874" actId="1076"/>
          <ac:spMkLst>
            <pc:docMk/>
            <pc:sldMk cId="996398719" sldId="276"/>
            <ac:spMk id="10" creationId="{42DB87BD-B8E2-AC4C-21E2-5ACB6A5F4794}"/>
          </ac:spMkLst>
        </pc:spChg>
      </pc:sldChg>
      <pc:sldChg chg="delSp modSp add del mod">
        <pc:chgData name="Boi Siang Wang" userId="f9ed3a753b1b3a62" providerId="LiveId" clId="{4AB7364E-66B5-4B38-B1BC-AEFFF8B93AC0}" dt="2024-11-14T17:34:32.125" v="873" actId="47"/>
        <pc:sldMkLst>
          <pc:docMk/>
          <pc:sldMk cId="3508176852" sldId="277"/>
        </pc:sldMkLst>
      </pc:sldChg>
    </pc:docChg>
  </pc:docChgLst>
  <pc:docChgLst>
    <pc:chgData name="Boi Siang Wang" userId="f9ed3a753b1b3a62" providerId="LiveId" clId="{DF60F67D-A667-4BA4-82D6-322A50227AF6}"/>
    <pc:docChg chg="undo custSel addSld delSld modSld sldOrd modSection">
      <pc:chgData name="Boi Siang Wang" userId="f9ed3a753b1b3a62" providerId="LiveId" clId="{DF60F67D-A667-4BA4-82D6-322A50227AF6}" dt="2025-01-05T04:27:29.790" v="6215" actId="14100"/>
      <pc:docMkLst>
        <pc:docMk/>
      </pc:docMkLst>
      <pc:sldChg chg="modSp mod">
        <pc:chgData name="Boi Siang Wang" userId="f9ed3a753b1b3a62" providerId="LiveId" clId="{DF60F67D-A667-4BA4-82D6-322A50227AF6}" dt="2024-12-25T06:55:49.427" v="1" actId="20577"/>
        <pc:sldMkLst>
          <pc:docMk/>
          <pc:sldMk cId="4056936614" sldId="259"/>
        </pc:sldMkLst>
        <pc:spChg chg="mod">
          <ac:chgData name="Boi Siang Wang" userId="f9ed3a753b1b3a62" providerId="LiveId" clId="{DF60F67D-A667-4BA4-82D6-322A50227AF6}" dt="2024-12-25T06:55:49.427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DF60F67D-A667-4BA4-82D6-322A50227AF6}" dt="2024-12-25T07:06:23.060" v="511" actId="20577"/>
        <pc:sldMkLst>
          <pc:docMk/>
          <pc:sldMk cId="1759100234" sldId="271"/>
        </pc:sldMkLst>
      </pc:sldChg>
      <pc:sldChg chg="addSp delSp modSp mod">
        <pc:chgData name="Boi Siang Wang" userId="f9ed3a753b1b3a62" providerId="LiveId" clId="{DF60F67D-A667-4BA4-82D6-322A50227AF6}" dt="2025-01-05T02:57:41.312" v="3060" actId="1076"/>
        <pc:sldMkLst>
          <pc:docMk/>
          <pc:sldMk cId="3324292715" sldId="272"/>
        </pc:sldMkLst>
        <pc:spChg chg="add del mod">
          <ac:chgData name="Boi Siang Wang" userId="f9ed3a753b1b3a62" providerId="LiveId" clId="{DF60F67D-A667-4BA4-82D6-322A50227AF6}" dt="2025-01-05T02:55:33.849" v="2931" actId="478"/>
          <ac:spMkLst>
            <pc:docMk/>
            <pc:sldMk cId="3324292715" sldId="272"/>
            <ac:spMk id="4" creationId="{75589DEB-F62C-E2ED-12CD-3E08C55A5C80}"/>
          </ac:spMkLst>
        </pc:spChg>
        <pc:spChg chg="mod">
          <ac:chgData name="Boi Siang Wang" userId="f9ed3a753b1b3a62" providerId="LiveId" clId="{DF60F67D-A667-4BA4-82D6-322A50227AF6}" dt="2025-01-05T02:56:18.205" v="2947" actId="14100"/>
          <ac:spMkLst>
            <pc:docMk/>
            <pc:sldMk cId="3324292715" sldId="272"/>
            <ac:spMk id="7" creationId="{ED8374D2-E120-5238-2F46-5DDDB1DE4BA1}"/>
          </ac:spMkLst>
        </pc:spChg>
        <pc:spChg chg="del">
          <ac:chgData name="Boi Siang Wang" userId="f9ed3a753b1b3a62" providerId="LiveId" clId="{DF60F67D-A667-4BA4-82D6-322A50227AF6}" dt="2025-01-05T02:55:54.450" v="2942" actId="478"/>
          <ac:spMkLst>
            <pc:docMk/>
            <pc:sldMk cId="3324292715" sldId="272"/>
            <ac:spMk id="9" creationId="{EF5D59FA-720B-2D7C-80D3-F79E2DCE815F}"/>
          </ac:spMkLst>
        </pc:spChg>
        <pc:spChg chg="add del mod">
          <ac:chgData name="Boi Siang Wang" userId="f9ed3a753b1b3a62" providerId="LiveId" clId="{DF60F67D-A667-4BA4-82D6-322A50227AF6}" dt="2025-01-05T02:55:36.798" v="2933" actId="22"/>
          <ac:spMkLst>
            <pc:docMk/>
            <pc:sldMk cId="3324292715" sldId="272"/>
            <ac:spMk id="11" creationId="{9AC58D31-A50D-976D-5ACB-BCD4F2EA8078}"/>
          </ac:spMkLst>
        </pc:spChg>
        <pc:spChg chg="mod">
          <ac:chgData name="Boi Siang Wang" userId="f9ed3a753b1b3a62" providerId="LiveId" clId="{DF60F67D-A667-4BA4-82D6-322A50227AF6}" dt="2025-01-05T02:57:41.312" v="3060" actId="1076"/>
          <ac:spMkLst>
            <pc:docMk/>
            <pc:sldMk cId="3324292715" sldId="272"/>
            <ac:spMk id="12" creationId="{A3D71532-0B2F-7698-229F-A97C3D8A2212}"/>
          </ac:spMkLst>
        </pc:spChg>
        <pc:spChg chg="add del mod">
          <ac:chgData name="Boi Siang Wang" userId="f9ed3a753b1b3a62" providerId="LiveId" clId="{DF60F67D-A667-4BA4-82D6-322A50227AF6}" dt="2025-01-05T02:55:51.922" v="2941" actId="478"/>
          <ac:spMkLst>
            <pc:docMk/>
            <pc:sldMk cId="3324292715" sldId="272"/>
            <ac:spMk id="16" creationId="{59E35E5C-3902-BB9A-6C18-9E10A8F80B9A}"/>
          </ac:spMkLst>
        </pc:spChg>
        <pc:picChg chg="add del">
          <ac:chgData name="Boi Siang Wang" userId="f9ed3a753b1b3a62" providerId="LiveId" clId="{DF60F67D-A667-4BA4-82D6-322A50227AF6}" dt="2025-01-05T02:55:35.533" v="2932" actId="478"/>
          <ac:picMkLst>
            <pc:docMk/>
            <pc:sldMk cId="3324292715" sldId="272"/>
            <ac:picMk id="6" creationId="{66CFB27C-EDDE-D2A0-A95B-A9D814D4990C}"/>
          </ac:picMkLst>
        </pc:picChg>
        <pc:picChg chg="add del">
          <ac:chgData name="Boi Siang Wang" userId="f9ed3a753b1b3a62" providerId="LiveId" clId="{DF60F67D-A667-4BA4-82D6-322A50227AF6}" dt="2025-01-05T02:55:32.907" v="2930" actId="22"/>
          <ac:picMkLst>
            <pc:docMk/>
            <pc:sldMk cId="3324292715" sldId="272"/>
            <ac:picMk id="8" creationId="{489C72EC-9A3F-E882-002A-EB2E115BDF65}"/>
          </ac:picMkLst>
        </pc:picChg>
        <pc:picChg chg="add del mod ord">
          <ac:chgData name="Boi Siang Wang" userId="f9ed3a753b1b3a62" providerId="LiveId" clId="{DF60F67D-A667-4BA4-82D6-322A50227AF6}" dt="2025-01-05T02:55:51.922" v="2941" actId="478"/>
          <ac:picMkLst>
            <pc:docMk/>
            <pc:sldMk cId="3324292715" sldId="272"/>
            <ac:picMk id="14" creationId="{FD6AE8A2-0A3F-1542-53BB-3AD15347C658}"/>
          </ac:picMkLst>
        </pc:picChg>
      </pc:sldChg>
      <pc:sldChg chg="addSp delSp modSp mod">
        <pc:chgData name="Boi Siang Wang" userId="f9ed3a753b1b3a62" providerId="LiveId" clId="{DF60F67D-A667-4BA4-82D6-322A50227AF6}" dt="2025-01-05T02:28:40.989" v="2068" actId="1076"/>
        <pc:sldMkLst>
          <pc:docMk/>
          <pc:sldMk cId="3754687728" sldId="273"/>
        </pc:sldMkLst>
        <pc:spChg chg="mod">
          <ac:chgData name="Boi Siang Wang" userId="f9ed3a753b1b3a62" providerId="LiveId" clId="{DF60F67D-A667-4BA4-82D6-322A50227AF6}" dt="2025-01-05T02:10:11.106" v="530" actId="1076"/>
          <ac:spMkLst>
            <pc:docMk/>
            <pc:sldMk cId="3754687728" sldId="273"/>
            <ac:spMk id="5" creationId="{E0C7C7F2-C1C0-C242-0255-F9D48B49D243}"/>
          </ac:spMkLst>
        </pc:spChg>
        <pc:spChg chg="mod">
          <ac:chgData name="Boi Siang Wang" userId="f9ed3a753b1b3a62" providerId="LiveId" clId="{DF60F67D-A667-4BA4-82D6-322A50227AF6}" dt="2025-01-05T02:19:47.653" v="1312" actId="113"/>
          <ac:spMkLst>
            <pc:docMk/>
            <pc:sldMk cId="3754687728" sldId="273"/>
            <ac:spMk id="7" creationId="{E4AA7108-3EDB-32D3-1260-62B22D83DC7E}"/>
          </ac:spMkLst>
        </pc:spChg>
        <pc:picChg chg="add del mod">
          <ac:chgData name="Boi Siang Wang" userId="f9ed3a753b1b3a62" providerId="LiveId" clId="{DF60F67D-A667-4BA4-82D6-322A50227AF6}" dt="2025-01-05T02:13:51.784" v="823" actId="478"/>
          <ac:picMkLst>
            <pc:docMk/>
            <pc:sldMk cId="3754687728" sldId="273"/>
            <ac:picMk id="1026" creationId="{557213C6-7800-B1E8-2073-449BF36B02D7}"/>
          </ac:picMkLst>
        </pc:picChg>
        <pc:picChg chg="add del mod">
          <ac:chgData name="Boi Siang Wang" userId="f9ed3a753b1b3a62" providerId="LiveId" clId="{DF60F67D-A667-4BA4-82D6-322A50227AF6}" dt="2025-01-05T02:28:27.984" v="2062" actId="478"/>
          <ac:picMkLst>
            <pc:docMk/>
            <pc:sldMk cId="3754687728" sldId="273"/>
            <ac:picMk id="1028" creationId="{E14207C4-CFB7-8514-D2B3-9859DFB1F7CC}"/>
          </ac:picMkLst>
        </pc:picChg>
        <pc:picChg chg="add mod">
          <ac:chgData name="Boi Siang Wang" userId="f9ed3a753b1b3a62" providerId="LiveId" clId="{DF60F67D-A667-4BA4-82D6-322A50227AF6}" dt="2025-01-05T02:28:40.989" v="2068" actId="1076"/>
          <ac:picMkLst>
            <pc:docMk/>
            <pc:sldMk cId="3754687728" sldId="273"/>
            <ac:picMk id="1030" creationId="{EA57995A-EF99-4D8D-8EAB-B978A022E896}"/>
          </ac:picMkLst>
        </pc:picChg>
      </pc:sldChg>
      <pc:sldChg chg="addSp delSp modSp mod">
        <pc:chgData name="Boi Siang Wang" userId="f9ed3a753b1b3a62" providerId="LiveId" clId="{DF60F67D-A667-4BA4-82D6-322A50227AF6}" dt="2025-01-05T02:22:29.414" v="1471" actId="14100"/>
        <pc:sldMkLst>
          <pc:docMk/>
          <pc:sldMk cId="2055779633" sldId="274"/>
        </pc:sldMkLst>
        <pc:spChg chg="mod">
          <ac:chgData name="Boi Siang Wang" userId="f9ed3a753b1b3a62" providerId="LiveId" clId="{DF60F67D-A667-4BA4-82D6-322A50227AF6}" dt="2025-01-05T02:19:52.436" v="1315" actId="20577"/>
          <ac:spMkLst>
            <pc:docMk/>
            <pc:sldMk cId="2055779633" sldId="274"/>
            <ac:spMk id="3" creationId="{85714F46-3FE5-F1DB-8653-3F1E5AE143EB}"/>
          </ac:spMkLst>
        </pc:spChg>
        <pc:spChg chg="mod">
          <ac:chgData name="Boi Siang Wang" userId="f9ed3a753b1b3a62" providerId="LiveId" clId="{DF60F67D-A667-4BA4-82D6-322A50227AF6}" dt="2025-01-05T02:22:29.414" v="1471" actId="14100"/>
          <ac:spMkLst>
            <pc:docMk/>
            <pc:sldMk cId="2055779633" sldId="274"/>
            <ac:spMk id="7" creationId="{162E9BF6-44E0-544B-6C72-6D21D6AA49CD}"/>
          </ac:spMkLst>
        </pc:spChg>
        <pc:picChg chg="del">
          <ac:chgData name="Boi Siang Wang" userId="f9ed3a753b1b3a62" providerId="LiveId" clId="{DF60F67D-A667-4BA4-82D6-322A50227AF6}" dt="2025-01-05T02:20:39.797" v="1316" actId="478"/>
          <ac:picMkLst>
            <pc:docMk/>
            <pc:sldMk cId="2055779633" sldId="274"/>
            <ac:picMk id="4" creationId="{5B37CA14-D170-A643-63C4-FAC358A87E6D}"/>
          </ac:picMkLst>
        </pc:picChg>
        <pc:picChg chg="add mod modCrop">
          <ac:chgData name="Boi Siang Wang" userId="f9ed3a753b1b3a62" providerId="LiveId" clId="{DF60F67D-A667-4BA4-82D6-322A50227AF6}" dt="2025-01-05T02:21:33.906" v="1331" actId="1076"/>
          <ac:picMkLst>
            <pc:docMk/>
            <pc:sldMk cId="2055779633" sldId="274"/>
            <ac:picMk id="5" creationId="{BC5AFEC2-EFA9-5CB6-75AF-EC2237BF0B86}"/>
          </ac:picMkLst>
        </pc:picChg>
        <pc:picChg chg="add mod ord modCrop">
          <ac:chgData name="Boi Siang Wang" userId="f9ed3a753b1b3a62" providerId="LiveId" clId="{DF60F67D-A667-4BA4-82D6-322A50227AF6}" dt="2025-01-05T02:21:29.331" v="1329" actId="167"/>
          <ac:picMkLst>
            <pc:docMk/>
            <pc:sldMk cId="2055779633" sldId="274"/>
            <ac:picMk id="8" creationId="{424E2C49-6704-B401-8026-B74842B93F10}"/>
          </ac:picMkLst>
        </pc:picChg>
      </pc:sldChg>
      <pc:sldChg chg="addSp delSp modSp mod">
        <pc:chgData name="Boi Siang Wang" userId="f9ed3a753b1b3a62" providerId="LiveId" clId="{DF60F67D-A667-4BA4-82D6-322A50227AF6}" dt="2025-01-05T02:24:01.213" v="1616" actId="14100"/>
        <pc:sldMkLst>
          <pc:docMk/>
          <pc:sldMk cId="266035653" sldId="275"/>
        </pc:sldMkLst>
        <pc:spChg chg="mod">
          <ac:chgData name="Boi Siang Wang" userId="f9ed3a753b1b3a62" providerId="LiveId" clId="{DF60F67D-A667-4BA4-82D6-322A50227AF6}" dt="2025-01-05T02:22:56.697" v="1482" actId="5793"/>
          <ac:spMkLst>
            <pc:docMk/>
            <pc:sldMk cId="266035653" sldId="275"/>
            <ac:spMk id="3" creationId="{1291D07A-A7D5-E1D6-DBDC-8FFA53989424}"/>
          </ac:spMkLst>
        </pc:spChg>
        <pc:spChg chg="mod">
          <ac:chgData name="Boi Siang Wang" userId="f9ed3a753b1b3a62" providerId="LiveId" clId="{DF60F67D-A667-4BA4-82D6-322A50227AF6}" dt="2025-01-05T02:24:01.213" v="1616" actId="14100"/>
          <ac:spMkLst>
            <pc:docMk/>
            <pc:sldMk cId="266035653" sldId="275"/>
            <ac:spMk id="7" creationId="{406B8BB3-323E-F1AE-F4AC-9C7CBD934A98}"/>
          </ac:spMkLst>
        </pc:spChg>
        <pc:picChg chg="del">
          <ac:chgData name="Boi Siang Wang" userId="f9ed3a753b1b3a62" providerId="LiveId" clId="{DF60F67D-A667-4BA4-82D6-322A50227AF6}" dt="2025-01-05T02:23:01.081" v="1483" actId="478"/>
          <ac:picMkLst>
            <pc:docMk/>
            <pc:sldMk cId="266035653" sldId="275"/>
            <ac:picMk id="4" creationId="{91C8A083-E887-14EA-2E2C-716719951A01}"/>
          </ac:picMkLst>
        </pc:picChg>
        <pc:picChg chg="add mod">
          <ac:chgData name="Boi Siang Wang" userId="f9ed3a753b1b3a62" providerId="LiveId" clId="{DF60F67D-A667-4BA4-82D6-322A50227AF6}" dt="2025-01-05T02:23:07.097" v="1487" actId="1076"/>
          <ac:picMkLst>
            <pc:docMk/>
            <pc:sldMk cId="266035653" sldId="275"/>
            <ac:picMk id="5" creationId="{194D1B2F-2DFC-20DB-3099-CC600AB8695B}"/>
          </ac:picMkLst>
        </pc:picChg>
      </pc:sldChg>
      <pc:sldChg chg="addSp delSp modSp mod">
        <pc:chgData name="Boi Siang Wang" userId="f9ed3a753b1b3a62" providerId="LiveId" clId="{DF60F67D-A667-4BA4-82D6-322A50227AF6}" dt="2025-01-05T02:29:21.298" v="2153" actId="20577"/>
        <pc:sldMkLst>
          <pc:docMk/>
          <pc:sldMk cId="996398719" sldId="276"/>
        </pc:sldMkLst>
        <pc:spChg chg="mod">
          <ac:chgData name="Boi Siang Wang" userId="f9ed3a753b1b3a62" providerId="LiveId" clId="{DF60F67D-A667-4BA4-82D6-322A50227AF6}" dt="2025-01-05T02:24:40.236" v="1644" actId="20577"/>
          <ac:spMkLst>
            <pc:docMk/>
            <pc:sldMk cId="996398719" sldId="276"/>
            <ac:spMk id="3" creationId="{824F14A0-9E35-9888-4460-94F2411898A2}"/>
          </ac:spMkLst>
        </pc:spChg>
        <pc:spChg chg="mod">
          <ac:chgData name="Boi Siang Wang" userId="f9ed3a753b1b3a62" providerId="LiveId" clId="{DF60F67D-A667-4BA4-82D6-322A50227AF6}" dt="2025-01-05T02:29:21.298" v="2153" actId="20577"/>
          <ac:spMkLst>
            <pc:docMk/>
            <pc:sldMk cId="996398719" sldId="276"/>
            <ac:spMk id="10" creationId="{42DB87BD-B8E2-AC4C-21E2-5ACB6A5F4794}"/>
          </ac:spMkLst>
        </pc:spChg>
        <pc:picChg chg="del">
          <ac:chgData name="Boi Siang Wang" userId="f9ed3a753b1b3a62" providerId="LiveId" clId="{DF60F67D-A667-4BA4-82D6-322A50227AF6}" dt="2025-01-05T02:24:26.613" v="1617" actId="478"/>
          <ac:picMkLst>
            <pc:docMk/>
            <pc:sldMk cId="996398719" sldId="276"/>
            <ac:picMk id="4" creationId="{ADFAA6EC-9B18-F654-C5BE-75431A5C0486}"/>
          </ac:picMkLst>
        </pc:picChg>
        <pc:picChg chg="add mod">
          <ac:chgData name="Boi Siang Wang" userId="f9ed3a753b1b3a62" providerId="LiveId" clId="{DF60F67D-A667-4BA4-82D6-322A50227AF6}" dt="2025-01-05T02:24:30.078" v="1619" actId="1076"/>
          <ac:picMkLst>
            <pc:docMk/>
            <pc:sldMk cId="996398719" sldId="276"/>
            <ac:picMk id="5" creationId="{609C96EA-21BF-F05F-06B9-46F1CB2B5761}"/>
          </ac:picMkLst>
        </pc:picChg>
      </pc:sldChg>
      <pc:sldChg chg="addSp delSp modSp mod">
        <pc:chgData name="Boi Siang Wang" userId="f9ed3a753b1b3a62" providerId="LiveId" clId="{DF60F67D-A667-4BA4-82D6-322A50227AF6}" dt="2025-01-05T03:59:06.018" v="4066" actId="20577"/>
        <pc:sldMkLst>
          <pc:docMk/>
          <pc:sldMk cId="2036724911" sldId="277"/>
        </pc:sldMkLst>
        <pc:spChg chg="mod">
          <ac:chgData name="Boi Siang Wang" userId="f9ed3a753b1b3a62" providerId="LiveId" clId="{DF60F67D-A667-4BA4-82D6-322A50227AF6}" dt="2025-01-05T03:03:43.195" v="3071" actId="14100"/>
          <ac:spMkLst>
            <pc:docMk/>
            <pc:sldMk cId="2036724911" sldId="277"/>
            <ac:spMk id="7" creationId="{87239FD7-4B77-3639-7330-35B6D0B1FA06}"/>
          </ac:spMkLst>
        </pc:spChg>
        <pc:spChg chg="mod">
          <ac:chgData name="Boi Siang Wang" userId="f9ed3a753b1b3a62" providerId="LiveId" clId="{DF60F67D-A667-4BA4-82D6-322A50227AF6}" dt="2025-01-05T03:59:06.018" v="4066" actId="20577"/>
          <ac:spMkLst>
            <pc:docMk/>
            <pc:sldMk cId="2036724911" sldId="277"/>
            <ac:spMk id="8" creationId="{AB452050-ABDB-7393-8D5B-DB5EBDB7ADBB}"/>
          </ac:spMkLst>
        </pc:spChg>
        <pc:picChg chg="add mod ord">
          <ac:chgData name="Boi Siang Wang" userId="f9ed3a753b1b3a62" providerId="LiveId" clId="{DF60F67D-A667-4BA4-82D6-322A50227AF6}" dt="2025-01-05T03:03:24.980" v="3065" actId="167"/>
          <ac:picMkLst>
            <pc:docMk/>
            <pc:sldMk cId="2036724911" sldId="277"/>
            <ac:picMk id="4" creationId="{7A75D561-5B4E-8C92-39AF-DF70C28D394A}"/>
          </ac:picMkLst>
        </pc:picChg>
        <pc:picChg chg="del">
          <ac:chgData name="Boi Siang Wang" userId="f9ed3a753b1b3a62" providerId="LiveId" clId="{DF60F67D-A667-4BA4-82D6-322A50227AF6}" dt="2025-01-05T03:03:17.698" v="3061" actId="478"/>
          <ac:picMkLst>
            <pc:docMk/>
            <pc:sldMk cId="2036724911" sldId="277"/>
            <ac:picMk id="5" creationId="{CEF2C046-12ED-E374-FA8F-A213A5E5A82A}"/>
          </ac:picMkLst>
        </pc:picChg>
      </pc:sldChg>
      <pc:sldChg chg="addSp delSp modSp add mod">
        <pc:chgData name="Boi Siang Wang" userId="f9ed3a753b1b3a62" providerId="LiveId" clId="{DF60F67D-A667-4BA4-82D6-322A50227AF6}" dt="2025-01-05T02:31:42.270" v="2322" actId="1076"/>
        <pc:sldMkLst>
          <pc:docMk/>
          <pc:sldMk cId="1729267288" sldId="278"/>
        </pc:sldMkLst>
        <pc:spChg chg="mod">
          <ac:chgData name="Boi Siang Wang" userId="f9ed3a753b1b3a62" providerId="LiveId" clId="{DF60F67D-A667-4BA4-82D6-322A50227AF6}" dt="2025-01-05T02:29:50.028" v="2166" actId="20577"/>
          <ac:spMkLst>
            <pc:docMk/>
            <pc:sldMk cId="1729267288" sldId="278"/>
            <ac:spMk id="3" creationId="{182ADDC2-51BF-65D8-87EE-C21A7B55DEBA}"/>
          </ac:spMkLst>
        </pc:spChg>
        <pc:spChg chg="mod">
          <ac:chgData name="Boi Siang Wang" userId="f9ed3a753b1b3a62" providerId="LiveId" clId="{DF60F67D-A667-4BA4-82D6-322A50227AF6}" dt="2025-01-05T02:31:38.686" v="2321" actId="1076"/>
          <ac:spMkLst>
            <pc:docMk/>
            <pc:sldMk cId="1729267288" sldId="278"/>
            <ac:spMk id="10" creationId="{EDA6FA7A-EEBF-517A-9CE1-55EC4DE6AA83}"/>
          </ac:spMkLst>
        </pc:spChg>
        <pc:picChg chg="add mod ord">
          <ac:chgData name="Boi Siang Wang" userId="f9ed3a753b1b3a62" providerId="LiveId" clId="{DF60F67D-A667-4BA4-82D6-322A50227AF6}" dt="2025-01-05T02:31:42.270" v="2322" actId="1076"/>
          <ac:picMkLst>
            <pc:docMk/>
            <pc:sldMk cId="1729267288" sldId="278"/>
            <ac:picMk id="4" creationId="{5B76B1F3-8C9D-D86B-9EEC-3741CB665A7F}"/>
          </ac:picMkLst>
        </pc:picChg>
        <pc:picChg chg="del">
          <ac:chgData name="Boi Siang Wang" userId="f9ed3a753b1b3a62" providerId="LiveId" clId="{DF60F67D-A667-4BA4-82D6-322A50227AF6}" dt="2025-01-05T02:30:22.121" v="2189" actId="478"/>
          <ac:picMkLst>
            <pc:docMk/>
            <pc:sldMk cId="1729267288" sldId="278"/>
            <ac:picMk id="5" creationId="{2FE07692-FDEC-ED8F-DC9A-CEF6BF88B2A3}"/>
          </ac:picMkLst>
        </pc:picChg>
      </pc:sldChg>
      <pc:sldChg chg="addSp delSp modSp add mod modClrScheme chgLayout">
        <pc:chgData name="Boi Siang Wang" userId="f9ed3a753b1b3a62" providerId="LiveId" clId="{DF60F67D-A667-4BA4-82D6-322A50227AF6}" dt="2025-01-05T02:47:56.061" v="2817" actId="123"/>
        <pc:sldMkLst>
          <pc:docMk/>
          <pc:sldMk cId="1251178950" sldId="279"/>
        </pc:sldMkLst>
        <pc:spChg chg="mod">
          <ac:chgData name="Boi Siang Wang" userId="f9ed3a753b1b3a62" providerId="LiveId" clId="{DF60F67D-A667-4BA4-82D6-322A50227AF6}" dt="2025-01-05T02:32:03.969" v="2326" actId="26606"/>
          <ac:spMkLst>
            <pc:docMk/>
            <pc:sldMk cId="1251178950" sldId="279"/>
            <ac:spMk id="3" creationId="{350698DD-BCAD-BC75-5CE6-C5B301526073}"/>
          </ac:spMkLst>
        </pc:spChg>
        <pc:spChg chg="mod">
          <ac:chgData name="Boi Siang Wang" userId="f9ed3a753b1b3a62" providerId="LiveId" clId="{DF60F67D-A667-4BA4-82D6-322A50227AF6}" dt="2025-01-05T02:47:56.061" v="2817" actId="123"/>
          <ac:spMkLst>
            <pc:docMk/>
            <pc:sldMk cId="1251178950" sldId="279"/>
            <ac:spMk id="10" creationId="{569E1834-6283-E7A6-1D53-7E052A5DD7EC}"/>
          </ac:spMkLst>
        </pc:spChg>
        <pc:picChg chg="add del mod">
          <ac:chgData name="Boi Siang Wang" userId="f9ed3a753b1b3a62" providerId="LiveId" clId="{DF60F67D-A667-4BA4-82D6-322A50227AF6}" dt="2025-01-05T02:32:22.146" v="2329" actId="478"/>
          <ac:picMkLst>
            <pc:docMk/>
            <pc:sldMk cId="1251178950" sldId="279"/>
            <ac:picMk id="4" creationId="{4E318764-7862-1AB0-471B-6DCC27398587}"/>
          </ac:picMkLst>
        </pc:picChg>
        <pc:picChg chg="del">
          <ac:chgData name="Boi Siang Wang" userId="f9ed3a753b1b3a62" providerId="LiveId" clId="{DF60F67D-A667-4BA4-82D6-322A50227AF6}" dt="2025-01-05T02:31:48.086" v="2323" actId="478"/>
          <ac:picMkLst>
            <pc:docMk/>
            <pc:sldMk cId="1251178950" sldId="279"/>
            <ac:picMk id="5" creationId="{CB028C67-3D97-B1DD-32BF-0883B51735A6}"/>
          </ac:picMkLst>
        </pc:picChg>
        <pc:picChg chg="add mod">
          <ac:chgData name="Boi Siang Wang" userId="f9ed3a753b1b3a62" providerId="LiveId" clId="{DF60F67D-A667-4BA4-82D6-322A50227AF6}" dt="2025-01-05T02:32:25.633" v="2331" actId="1076"/>
          <ac:picMkLst>
            <pc:docMk/>
            <pc:sldMk cId="1251178950" sldId="279"/>
            <ac:picMk id="7" creationId="{87467252-BEB9-0E19-94B8-291C1EBC53AF}"/>
          </ac:picMkLst>
        </pc:picChg>
      </pc:sldChg>
      <pc:sldChg chg="addSp delSp modSp add del mod ord">
        <pc:chgData name="Boi Siang Wang" userId="f9ed3a753b1b3a62" providerId="LiveId" clId="{DF60F67D-A667-4BA4-82D6-322A50227AF6}" dt="2025-01-05T03:48:48.143" v="3594" actId="47"/>
        <pc:sldMkLst>
          <pc:docMk/>
          <pc:sldMk cId="2706133842" sldId="280"/>
        </pc:sldMkLst>
        <pc:spChg chg="add mod">
          <ac:chgData name="Boi Siang Wang" userId="f9ed3a753b1b3a62" providerId="LiveId" clId="{DF60F67D-A667-4BA4-82D6-322A50227AF6}" dt="2025-01-05T03:42:16.569" v="3247" actId="1076"/>
          <ac:spMkLst>
            <pc:docMk/>
            <pc:sldMk cId="2706133842" sldId="280"/>
            <ac:spMk id="2" creationId="{59449972-14BE-1857-6E7F-B30FAE603221}"/>
          </ac:spMkLst>
        </pc:spChg>
        <pc:spChg chg="mod">
          <ac:chgData name="Boi Siang Wang" userId="f9ed3a753b1b3a62" providerId="LiveId" clId="{DF60F67D-A667-4BA4-82D6-322A50227AF6}" dt="2025-01-05T03:41:39.736" v="3239" actId="1076"/>
          <ac:spMkLst>
            <pc:docMk/>
            <pc:sldMk cId="2706133842" sldId="280"/>
            <ac:spMk id="3" creationId="{32A38137-260A-91BA-810F-EBA87E9FB501}"/>
          </ac:spMkLst>
        </pc:spChg>
        <pc:spChg chg="mod">
          <ac:chgData name="Boi Siang Wang" userId="f9ed3a753b1b3a62" providerId="LiveId" clId="{DF60F67D-A667-4BA4-82D6-322A50227AF6}" dt="2025-01-05T03:42:33.152" v="3250" actId="1076"/>
          <ac:spMkLst>
            <pc:docMk/>
            <pc:sldMk cId="2706133842" sldId="280"/>
            <ac:spMk id="5" creationId="{E101EA37-7245-C4EB-4471-26E3DD5B1627}"/>
          </ac:spMkLst>
        </pc:spChg>
        <pc:spChg chg="mod">
          <ac:chgData name="Boi Siang Wang" userId="f9ed3a753b1b3a62" providerId="LiveId" clId="{DF60F67D-A667-4BA4-82D6-322A50227AF6}" dt="2025-01-05T03:46:43.257" v="3593" actId="20577"/>
          <ac:spMkLst>
            <pc:docMk/>
            <pc:sldMk cId="2706133842" sldId="280"/>
            <ac:spMk id="7" creationId="{5E7945D7-718E-901B-DD8D-6C456553C7DA}"/>
          </ac:spMkLst>
        </pc:spChg>
        <pc:picChg chg="del">
          <ac:chgData name="Boi Siang Wang" userId="f9ed3a753b1b3a62" providerId="LiveId" clId="{DF60F67D-A667-4BA4-82D6-322A50227AF6}" dt="2025-01-05T02:53:02.381" v="2845" actId="478"/>
          <ac:picMkLst>
            <pc:docMk/>
            <pc:sldMk cId="2706133842" sldId="280"/>
            <ac:picMk id="1030" creationId="{E4C6B5CF-C57B-3938-B54A-65E3CDEB2C88}"/>
          </ac:picMkLst>
        </pc:picChg>
        <pc:picChg chg="add del mod">
          <ac:chgData name="Boi Siang Wang" userId="f9ed3a753b1b3a62" providerId="LiveId" clId="{DF60F67D-A667-4BA4-82D6-322A50227AF6}" dt="2025-01-05T03:40:35.945" v="3232" actId="478"/>
          <ac:picMkLst>
            <pc:docMk/>
            <pc:sldMk cId="2706133842" sldId="280"/>
            <ac:picMk id="2050" creationId="{C8FA588C-57DA-FA3C-2133-D2E5BC192025}"/>
          </ac:picMkLst>
        </pc:picChg>
        <pc:picChg chg="add">
          <ac:chgData name="Boi Siang Wang" userId="f9ed3a753b1b3a62" providerId="LiveId" clId="{DF60F67D-A667-4BA4-82D6-322A50227AF6}" dt="2025-01-05T03:39:11.024" v="3231"/>
          <ac:picMkLst>
            <pc:docMk/>
            <pc:sldMk cId="2706133842" sldId="280"/>
            <ac:picMk id="2052" creationId="{72698EC1-BE19-F611-9222-336283C68BB0}"/>
          </ac:picMkLst>
        </pc:picChg>
        <pc:picChg chg="add del mod">
          <ac:chgData name="Boi Siang Wang" userId="f9ed3a753b1b3a62" providerId="LiveId" clId="{DF60F67D-A667-4BA4-82D6-322A50227AF6}" dt="2025-01-05T03:41:26.534" v="3235" actId="478"/>
          <ac:picMkLst>
            <pc:docMk/>
            <pc:sldMk cId="2706133842" sldId="280"/>
            <ac:picMk id="2054" creationId="{3B5D259A-489B-A269-BBEC-6842BC1F2C0D}"/>
          </ac:picMkLst>
        </pc:picChg>
        <pc:picChg chg="add mod">
          <ac:chgData name="Boi Siang Wang" userId="f9ed3a753b1b3a62" providerId="LiveId" clId="{DF60F67D-A667-4BA4-82D6-322A50227AF6}" dt="2025-01-05T03:42:24.161" v="3248" actId="1076"/>
          <ac:picMkLst>
            <pc:docMk/>
            <pc:sldMk cId="2706133842" sldId="280"/>
            <ac:picMk id="2056" creationId="{183F8F82-2789-0B83-63C3-2C4558B866FE}"/>
          </ac:picMkLst>
        </pc:picChg>
        <pc:picChg chg="add mod">
          <ac:chgData name="Boi Siang Wang" userId="f9ed3a753b1b3a62" providerId="LiveId" clId="{DF60F67D-A667-4BA4-82D6-322A50227AF6}" dt="2025-01-05T03:42:24.161" v="3248" actId="1076"/>
          <ac:picMkLst>
            <pc:docMk/>
            <pc:sldMk cId="2706133842" sldId="280"/>
            <ac:picMk id="2058" creationId="{EE83A480-9761-CD54-6C05-15CA30A46E34}"/>
          </ac:picMkLst>
        </pc:picChg>
      </pc:sldChg>
      <pc:sldChg chg="addSp delSp modSp mod">
        <pc:chgData name="Boi Siang Wang" userId="f9ed3a753b1b3a62" providerId="LiveId" clId="{DF60F67D-A667-4BA4-82D6-322A50227AF6}" dt="2025-01-05T04:01:46.442" v="4244" actId="478"/>
        <pc:sldMkLst>
          <pc:docMk/>
          <pc:sldMk cId="4106854687" sldId="281"/>
        </pc:sldMkLst>
        <pc:spChg chg="add mod">
          <ac:chgData name="Boi Siang Wang" userId="f9ed3a753b1b3a62" providerId="LiveId" clId="{DF60F67D-A667-4BA4-82D6-322A50227AF6}" dt="2025-01-05T03:53:07.522" v="4040" actId="1076"/>
          <ac:spMkLst>
            <pc:docMk/>
            <pc:sldMk cId="4106854687" sldId="281"/>
            <ac:spMk id="4" creationId="{532965B0-6391-D86E-1C9E-483071F3D7EE}"/>
          </ac:spMkLst>
        </pc:spChg>
        <pc:spChg chg="mod">
          <ac:chgData name="Boi Siang Wang" userId="f9ed3a753b1b3a62" providerId="LiveId" clId="{DF60F67D-A667-4BA4-82D6-322A50227AF6}" dt="2025-01-05T03:50:34.755" v="3845" actId="20577"/>
          <ac:spMkLst>
            <pc:docMk/>
            <pc:sldMk cId="4106854687" sldId="281"/>
            <ac:spMk id="7" creationId="{5E7945D7-718E-901B-DD8D-6C456553C7DA}"/>
          </ac:spMkLst>
        </pc:spChg>
        <pc:picChg chg="add del">
          <ac:chgData name="Boi Siang Wang" userId="f9ed3a753b1b3a62" providerId="LiveId" clId="{DF60F67D-A667-4BA4-82D6-322A50227AF6}" dt="2025-01-05T04:01:46.442" v="4244" actId="478"/>
          <ac:picMkLst>
            <pc:docMk/>
            <pc:sldMk cId="4106854687" sldId="281"/>
            <ac:picMk id="15" creationId="{2268FFED-5440-21CA-ABC0-E5DE5D4EB049}"/>
          </ac:picMkLst>
        </pc:picChg>
        <pc:picChg chg="mod">
          <ac:chgData name="Boi Siang Wang" userId="f9ed3a753b1b3a62" providerId="LiveId" clId="{DF60F67D-A667-4BA4-82D6-322A50227AF6}" dt="2025-01-05T03:53:16.319" v="4042" actId="1076"/>
          <ac:picMkLst>
            <pc:docMk/>
            <pc:sldMk cId="4106854687" sldId="281"/>
            <ac:picMk id="2058" creationId="{EE83A480-9761-CD54-6C05-15CA30A46E34}"/>
          </ac:picMkLst>
        </pc:picChg>
        <pc:cxnChg chg="add mod">
          <ac:chgData name="Boi Siang Wang" userId="f9ed3a753b1b3a62" providerId="LiveId" clId="{DF60F67D-A667-4BA4-82D6-322A50227AF6}" dt="2025-01-05T03:53:13.296" v="4041" actId="14100"/>
          <ac:cxnSpMkLst>
            <pc:docMk/>
            <pc:sldMk cId="4106854687" sldId="281"/>
            <ac:cxnSpMk id="8" creationId="{1B9898FC-E4D7-3808-74D6-274691B76B7C}"/>
          </ac:cxnSpMkLst>
        </pc:cxnChg>
      </pc:sldChg>
      <pc:sldChg chg="addSp delSp modSp add mod ord">
        <pc:chgData name="Boi Siang Wang" userId="f9ed3a753b1b3a62" providerId="LiveId" clId="{DF60F67D-A667-4BA4-82D6-322A50227AF6}" dt="2025-01-05T04:00:31.545" v="4241" actId="20577"/>
        <pc:sldMkLst>
          <pc:docMk/>
          <pc:sldMk cId="331625669" sldId="282"/>
        </pc:sldMkLst>
        <pc:spChg chg="add mod">
          <ac:chgData name="Boi Siang Wang" userId="f9ed3a753b1b3a62" providerId="LiveId" clId="{DF60F67D-A667-4BA4-82D6-322A50227AF6}" dt="2025-01-05T04:00:31.545" v="4241" actId="20577"/>
          <ac:spMkLst>
            <pc:docMk/>
            <pc:sldMk cId="331625669" sldId="282"/>
            <ac:spMk id="6" creationId="{76244150-D77B-6D64-D0C4-223E3419DB44}"/>
          </ac:spMkLst>
        </pc:spChg>
        <pc:spChg chg="mod">
          <ac:chgData name="Boi Siang Wang" userId="f9ed3a753b1b3a62" providerId="LiveId" clId="{DF60F67D-A667-4BA4-82D6-322A50227AF6}" dt="2025-01-05T03:58:10.955" v="4053" actId="14100"/>
          <ac:spMkLst>
            <pc:docMk/>
            <pc:sldMk cId="331625669" sldId="282"/>
            <ac:spMk id="7" creationId="{D74BC00C-13F3-8891-3881-99FD0998AB24}"/>
          </ac:spMkLst>
        </pc:spChg>
        <pc:spChg chg="mod">
          <ac:chgData name="Boi Siang Wang" userId="f9ed3a753b1b3a62" providerId="LiveId" clId="{DF60F67D-A667-4BA4-82D6-322A50227AF6}" dt="2025-01-05T03:59:48.875" v="4148" actId="20577"/>
          <ac:spMkLst>
            <pc:docMk/>
            <pc:sldMk cId="331625669" sldId="282"/>
            <ac:spMk id="8" creationId="{C39A896F-071A-CCED-B7FE-0241CA26CBA5}"/>
          </ac:spMkLst>
        </pc:spChg>
        <pc:picChg chg="del">
          <ac:chgData name="Boi Siang Wang" userId="f9ed3a753b1b3a62" providerId="LiveId" clId="{DF60F67D-A667-4BA4-82D6-322A50227AF6}" dt="2025-01-05T03:57:47.353" v="4046" actId="478"/>
          <ac:picMkLst>
            <pc:docMk/>
            <pc:sldMk cId="331625669" sldId="282"/>
            <ac:picMk id="4" creationId="{F51D3068-F93A-2211-0DC2-F61AE41EB544}"/>
          </ac:picMkLst>
        </pc:picChg>
        <pc:picChg chg="add mod ord">
          <ac:chgData name="Boi Siang Wang" userId="f9ed3a753b1b3a62" providerId="LiveId" clId="{DF60F67D-A667-4BA4-82D6-322A50227AF6}" dt="2025-01-05T03:57:58.207" v="4050" actId="167"/>
          <ac:picMkLst>
            <pc:docMk/>
            <pc:sldMk cId="331625669" sldId="282"/>
            <ac:picMk id="5" creationId="{7436655B-3567-3399-98CA-3F79FFB0B9CE}"/>
          </ac:picMkLst>
        </pc:picChg>
      </pc:sldChg>
      <pc:sldChg chg="addSp delSp modSp add mod">
        <pc:chgData name="Boi Siang Wang" userId="f9ed3a753b1b3a62" providerId="LiveId" clId="{DF60F67D-A667-4BA4-82D6-322A50227AF6}" dt="2025-01-05T04:27:29.790" v="6215" actId="14100"/>
        <pc:sldMkLst>
          <pc:docMk/>
          <pc:sldMk cId="388457003" sldId="283"/>
        </pc:sldMkLst>
        <pc:spChg chg="mod">
          <ac:chgData name="Boi Siang Wang" userId="f9ed3a753b1b3a62" providerId="LiveId" clId="{DF60F67D-A667-4BA4-82D6-322A50227AF6}" dt="2025-01-05T04:01:57.217" v="4250" actId="20577"/>
          <ac:spMkLst>
            <pc:docMk/>
            <pc:sldMk cId="388457003" sldId="283"/>
            <ac:spMk id="3" creationId="{4225A97C-F145-16AA-D9FB-BEEF527162FC}"/>
          </ac:spMkLst>
        </pc:spChg>
        <pc:spChg chg="add mod">
          <ac:chgData name="Boi Siang Wang" userId="f9ed3a753b1b3a62" providerId="LiveId" clId="{DF60F67D-A667-4BA4-82D6-322A50227AF6}" dt="2025-01-05T04:05:29.582" v="4619" actId="1076"/>
          <ac:spMkLst>
            <pc:docMk/>
            <pc:sldMk cId="388457003" sldId="283"/>
            <ac:spMk id="6" creationId="{93336777-0D58-9A0C-A048-7F7C606A5065}"/>
          </ac:spMkLst>
        </pc:spChg>
        <pc:spChg chg="add mod">
          <ac:chgData name="Boi Siang Wang" userId="f9ed3a753b1b3a62" providerId="LiveId" clId="{DF60F67D-A667-4BA4-82D6-322A50227AF6}" dt="2025-01-05T04:27:29.790" v="6215" actId="14100"/>
          <ac:spMkLst>
            <pc:docMk/>
            <pc:sldMk cId="388457003" sldId="283"/>
            <ac:spMk id="8" creationId="{49F87AC8-696B-2FA0-2226-CB41188AF18D}"/>
          </ac:spMkLst>
        </pc:spChg>
        <pc:spChg chg="mod">
          <ac:chgData name="Boi Siang Wang" userId="f9ed3a753b1b3a62" providerId="LiveId" clId="{DF60F67D-A667-4BA4-82D6-322A50227AF6}" dt="2025-01-05T04:05:50.966" v="4627" actId="14100"/>
          <ac:spMkLst>
            <pc:docMk/>
            <pc:sldMk cId="388457003" sldId="283"/>
            <ac:spMk id="10" creationId="{3770CE65-F71F-18F6-75AA-EE39C8EB7B71}"/>
          </ac:spMkLst>
        </pc:spChg>
        <pc:picChg chg="add mod">
          <ac:chgData name="Boi Siang Wang" userId="f9ed3a753b1b3a62" providerId="LiveId" clId="{DF60F67D-A667-4BA4-82D6-322A50227AF6}" dt="2025-01-05T04:05:36.990" v="4622" actId="14100"/>
          <ac:picMkLst>
            <pc:docMk/>
            <pc:sldMk cId="388457003" sldId="283"/>
            <ac:picMk id="2" creationId="{D8512A5D-D3AF-3DDE-C3E7-F1D03AFE20E1}"/>
          </ac:picMkLst>
        </pc:picChg>
        <pc:picChg chg="add mod">
          <ac:chgData name="Boi Siang Wang" userId="f9ed3a753b1b3a62" providerId="LiveId" clId="{DF60F67D-A667-4BA4-82D6-322A50227AF6}" dt="2025-01-05T04:05:33.629" v="4620" actId="1076"/>
          <ac:picMkLst>
            <pc:docMk/>
            <pc:sldMk cId="388457003" sldId="283"/>
            <ac:picMk id="5" creationId="{81FA3C40-F13C-1547-54DC-34E86CD248BF}"/>
          </ac:picMkLst>
        </pc:picChg>
        <pc:picChg chg="del">
          <ac:chgData name="Boi Siang Wang" userId="f9ed3a753b1b3a62" providerId="LiveId" clId="{DF60F67D-A667-4BA4-82D6-322A50227AF6}" dt="2025-01-05T04:01:48.780" v="4245" actId="478"/>
          <ac:picMkLst>
            <pc:docMk/>
            <pc:sldMk cId="388457003" sldId="283"/>
            <ac:picMk id="7" creationId="{3752D20B-8864-44B3-3777-875682931C53}"/>
          </ac:picMkLst>
        </pc:picChg>
      </pc:sldChg>
    </pc:docChg>
  </pc:docChgLst>
  <pc:docChgLst>
    <pc:chgData name="Boi Siang Wang" userId="f9ed3a753b1b3a62" providerId="LiveId" clId="{4BDE7F53-12C4-42B1-9E33-FA70852D2753}"/>
    <pc:docChg chg="undo custSel addSld delSld modSld modSection">
      <pc:chgData name="Boi Siang Wang" userId="f9ed3a753b1b3a62" providerId="LiveId" clId="{4BDE7F53-12C4-42B1-9E33-FA70852D2753}" dt="2024-05-03T04:31:37.604" v="457" actId="20577"/>
      <pc:docMkLst>
        <pc:docMk/>
      </pc:docMkLst>
      <pc:sldChg chg="delSp modSp mod">
        <pc:chgData name="Boi Siang Wang" userId="f9ed3a753b1b3a62" providerId="LiveId" clId="{4BDE7F53-12C4-42B1-9E33-FA70852D2753}" dt="2024-05-03T04:19:22.434" v="67" actId="20577"/>
        <pc:sldMkLst>
          <pc:docMk/>
          <pc:sldMk cId="4056936614" sldId="259"/>
        </pc:sldMkLst>
      </pc:sldChg>
      <pc:sldChg chg="modSp mod">
        <pc:chgData name="Boi Siang Wang" userId="f9ed3a753b1b3a62" providerId="LiveId" clId="{4BDE7F53-12C4-42B1-9E33-FA70852D2753}" dt="2024-05-03T04:20:55.723" v="258" actId="20577"/>
        <pc:sldMkLst>
          <pc:docMk/>
          <pc:sldMk cId="673396412" sldId="267"/>
        </pc:sldMkLst>
      </pc:sldChg>
      <pc:sldChg chg="modSp mod">
        <pc:chgData name="Boi Siang Wang" userId="f9ed3a753b1b3a62" providerId="LiveId" clId="{4BDE7F53-12C4-42B1-9E33-FA70852D2753}" dt="2024-05-03T04:31:37.604" v="457" actId="20577"/>
        <pc:sldMkLst>
          <pc:docMk/>
          <pc:sldMk cId="1403700655" sldId="302"/>
        </pc:sldMkLst>
      </pc:sldChg>
      <pc:sldChg chg="addSp delSp modSp mod">
        <pc:chgData name="Boi Siang Wang" userId="f9ed3a753b1b3a62" providerId="LiveId" clId="{4BDE7F53-12C4-42B1-9E33-FA70852D2753}" dt="2024-05-03T04:23:23.795" v="300" actId="732"/>
        <pc:sldMkLst>
          <pc:docMk/>
          <pc:sldMk cId="3742601282" sldId="1136"/>
        </pc:sldMkLst>
      </pc:sldChg>
      <pc:sldChg chg="del">
        <pc:chgData name="Boi Siang Wang" userId="f9ed3a753b1b3a62" providerId="LiveId" clId="{4BDE7F53-12C4-42B1-9E33-FA70852D2753}" dt="2024-05-03T04:24:09.064" v="316" actId="47"/>
        <pc:sldMkLst>
          <pc:docMk/>
          <pc:sldMk cId="300669016" sldId="1268"/>
        </pc:sldMkLst>
      </pc:sldChg>
      <pc:sldChg chg="del">
        <pc:chgData name="Boi Siang Wang" userId="f9ed3a753b1b3a62" providerId="LiveId" clId="{4BDE7F53-12C4-42B1-9E33-FA70852D2753}" dt="2024-05-03T04:24:03.229" v="312" actId="47"/>
        <pc:sldMkLst>
          <pc:docMk/>
          <pc:sldMk cId="2589875790" sldId="1270"/>
        </pc:sldMkLst>
      </pc:sldChg>
      <pc:sldChg chg="delSp del mod">
        <pc:chgData name="Boi Siang Wang" userId="f9ed3a753b1b3a62" providerId="LiveId" clId="{4BDE7F53-12C4-42B1-9E33-FA70852D2753}" dt="2024-05-03T04:28:45.499" v="386" actId="47"/>
        <pc:sldMkLst>
          <pc:docMk/>
          <pc:sldMk cId="1297592838" sldId="1272"/>
        </pc:sldMkLst>
      </pc:sldChg>
      <pc:sldChg chg="addSp delSp modSp mod">
        <pc:chgData name="Boi Siang Wang" userId="f9ed3a753b1b3a62" providerId="LiveId" clId="{4BDE7F53-12C4-42B1-9E33-FA70852D2753}" dt="2024-05-03T04:25:19.747" v="374" actId="1076"/>
        <pc:sldMkLst>
          <pc:docMk/>
          <pc:sldMk cId="1276510029" sldId="1276"/>
        </pc:sldMkLst>
      </pc:sldChg>
      <pc:sldChg chg="delSp modSp del mod">
        <pc:chgData name="Boi Siang Wang" userId="f9ed3a753b1b3a62" providerId="LiveId" clId="{4BDE7F53-12C4-42B1-9E33-FA70852D2753}" dt="2024-05-03T04:27:06.097" v="381" actId="47"/>
        <pc:sldMkLst>
          <pc:docMk/>
          <pc:sldMk cId="4192892381" sldId="1277"/>
        </pc:sldMkLst>
      </pc:sldChg>
      <pc:sldChg chg="del">
        <pc:chgData name="Boi Siang Wang" userId="f9ed3a753b1b3a62" providerId="LiveId" clId="{4BDE7F53-12C4-42B1-9E33-FA70852D2753}" dt="2024-05-03T04:24:07.212" v="315" actId="47"/>
        <pc:sldMkLst>
          <pc:docMk/>
          <pc:sldMk cId="153214421" sldId="1278"/>
        </pc:sldMkLst>
      </pc:sldChg>
      <pc:sldChg chg="del">
        <pc:chgData name="Boi Siang Wang" userId="f9ed3a753b1b3a62" providerId="LiveId" clId="{4BDE7F53-12C4-42B1-9E33-FA70852D2753}" dt="2024-05-03T04:24:05.911" v="314" actId="47"/>
        <pc:sldMkLst>
          <pc:docMk/>
          <pc:sldMk cId="2885345132" sldId="1279"/>
        </pc:sldMkLst>
      </pc:sldChg>
      <pc:sldChg chg="del">
        <pc:chgData name="Boi Siang Wang" userId="f9ed3a753b1b3a62" providerId="LiveId" clId="{4BDE7F53-12C4-42B1-9E33-FA70852D2753}" dt="2024-05-03T04:24:04.581" v="313" actId="47"/>
        <pc:sldMkLst>
          <pc:docMk/>
          <pc:sldMk cId="3826200776" sldId="1280"/>
        </pc:sldMkLst>
      </pc:sldChg>
      <pc:sldChg chg="del">
        <pc:chgData name="Boi Siang Wang" userId="f9ed3a753b1b3a62" providerId="LiveId" clId="{4BDE7F53-12C4-42B1-9E33-FA70852D2753}" dt="2024-05-03T04:24:01.769" v="311" actId="47"/>
        <pc:sldMkLst>
          <pc:docMk/>
          <pc:sldMk cId="2888641153" sldId="1281"/>
        </pc:sldMkLst>
      </pc:sldChg>
      <pc:sldChg chg="del">
        <pc:chgData name="Boi Siang Wang" userId="f9ed3a753b1b3a62" providerId="LiveId" clId="{4BDE7F53-12C4-42B1-9E33-FA70852D2753}" dt="2024-05-03T04:23:58.857" v="309" actId="47"/>
        <pc:sldMkLst>
          <pc:docMk/>
          <pc:sldMk cId="3406014094" sldId="1282"/>
        </pc:sldMkLst>
      </pc:sldChg>
      <pc:sldChg chg="del">
        <pc:chgData name="Boi Siang Wang" userId="f9ed3a753b1b3a62" providerId="LiveId" clId="{4BDE7F53-12C4-42B1-9E33-FA70852D2753}" dt="2024-05-03T04:23:57.716" v="308" actId="47"/>
        <pc:sldMkLst>
          <pc:docMk/>
          <pc:sldMk cId="1040747646" sldId="1283"/>
        </pc:sldMkLst>
      </pc:sldChg>
      <pc:sldChg chg="del">
        <pc:chgData name="Boi Siang Wang" userId="f9ed3a753b1b3a62" providerId="LiveId" clId="{4BDE7F53-12C4-42B1-9E33-FA70852D2753}" dt="2024-05-03T04:24:00.378" v="310" actId="47"/>
        <pc:sldMkLst>
          <pc:docMk/>
          <pc:sldMk cId="3070735718" sldId="1284"/>
        </pc:sldMkLst>
      </pc:sldChg>
      <pc:sldChg chg="del">
        <pc:chgData name="Boi Siang Wang" userId="f9ed3a753b1b3a62" providerId="LiveId" clId="{4BDE7F53-12C4-42B1-9E33-FA70852D2753}" dt="2024-05-03T04:23:55.945" v="307" actId="47"/>
        <pc:sldMkLst>
          <pc:docMk/>
          <pc:sldMk cId="2109058972" sldId="1285"/>
        </pc:sldMkLst>
      </pc:sldChg>
      <pc:sldChg chg="del">
        <pc:chgData name="Boi Siang Wang" userId="f9ed3a753b1b3a62" providerId="LiveId" clId="{4BDE7F53-12C4-42B1-9E33-FA70852D2753}" dt="2024-05-03T04:23:54.145" v="306" actId="47"/>
        <pc:sldMkLst>
          <pc:docMk/>
          <pc:sldMk cId="2648085669" sldId="1286"/>
        </pc:sldMkLst>
      </pc:sldChg>
      <pc:sldChg chg="addSp delSp modSp add mod">
        <pc:chgData name="Boi Siang Wang" userId="f9ed3a753b1b3a62" providerId="LiveId" clId="{4BDE7F53-12C4-42B1-9E33-FA70852D2753}" dt="2024-05-03T04:26:51.716" v="378" actId="1076"/>
        <pc:sldMkLst>
          <pc:docMk/>
          <pc:sldMk cId="886115649" sldId="1288"/>
        </pc:sldMkLst>
      </pc:sldChg>
      <pc:sldChg chg="addSp delSp modSp add mod">
        <pc:chgData name="Boi Siang Wang" userId="f9ed3a753b1b3a62" providerId="LiveId" clId="{4BDE7F53-12C4-42B1-9E33-FA70852D2753}" dt="2024-05-03T04:28:12.237" v="385" actId="1076"/>
        <pc:sldMkLst>
          <pc:docMk/>
          <pc:sldMk cId="1743699321" sldId="1289"/>
        </pc:sldMkLst>
      </pc:sldChg>
      <pc:sldChg chg="addSp delSp modSp add mod">
        <pc:chgData name="Boi Siang Wang" userId="f9ed3a753b1b3a62" providerId="LiveId" clId="{4BDE7F53-12C4-42B1-9E33-FA70852D2753}" dt="2024-05-03T04:30:31.021" v="398" actId="14100"/>
        <pc:sldMkLst>
          <pc:docMk/>
          <pc:sldMk cId="549978830" sldId="1290"/>
        </pc:sldMkLst>
      </pc:sldChg>
      <pc:sldChg chg="add del">
        <pc:chgData name="Boi Siang Wang" userId="f9ed3a753b1b3a62" providerId="LiveId" clId="{4BDE7F53-12C4-42B1-9E33-FA70852D2753}" dt="2024-05-03T04:29:07.623" v="390"/>
        <pc:sldMkLst>
          <pc:docMk/>
          <pc:sldMk cId="393275361" sldId="1291"/>
        </pc:sldMkLst>
      </pc:sldChg>
    </pc:docChg>
  </pc:docChgLst>
  <pc:docChgLst>
    <pc:chgData name="Boi Siang Wang" userId="f9ed3a753b1b3a62" providerId="LiveId" clId="{47D583F8-0AFF-4CF6-A69F-0C71004E71BF}"/>
    <pc:docChg chg="undo redo custSel addSld delSld modSld sldOrd modSection">
      <pc:chgData name="Boi Siang Wang" userId="f9ed3a753b1b3a62" providerId="LiveId" clId="{47D583F8-0AFF-4CF6-A69F-0C71004E71BF}" dt="2024-03-21T15:25:57.596" v="672" actId="20577"/>
      <pc:docMkLst>
        <pc:docMk/>
      </pc:docMkLst>
      <pc:sldChg chg="modSp mod">
        <pc:chgData name="Boi Siang Wang" userId="f9ed3a753b1b3a62" providerId="LiveId" clId="{47D583F8-0AFF-4CF6-A69F-0C71004E71BF}" dt="2024-03-21T14:29:12.279" v="1" actId="20577"/>
        <pc:sldMkLst>
          <pc:docMk/>
          <pc:sldMk cId="4056936614" sldId="259"/>
        </pc:sldMkLst>
      </pc:sldChg>
      <pc:sldChg chg="modSp mod">
        <pc:chgData name="Boi Siang Wang" userId="f9ed3a753b1b3a62" providerId="LiveId" clId="{47D583F8-0AFF-4CF6-A69F-0C71004E71BF}" dt="2024-03-21T14:41:48.546" v="29" actId="20577"/>
        <pc:sldMkLst>
          <pc:docMk/>
          <pc:sldMk cId="673396412" sldId="267"/>
        </pc:sldMkLst>
      </pc:sldChg>
      <pc:sldChg chg="modSp mod ord">
        <pc:chgData name="Boi Siang Wang" userId="f9ed3a753b1b3a62" providerId="LiveId" clId="{47D583F8-0AFF-4CF6-A69F-0C71004E71BF}" dt="2024-03-21T15:24:30.629" v="662" actId="20577"/>
        <pc:sldMkLst>
          <pc:docMk/>
          <pc:sldMk cId="1403700655" sldId="302"/>
        </pc:sldMkLst>
      </pc:sldChg>
      <pc:sldChg chg="del">
        <pc:chgData name="Boi Siang Wang" userId="f9ed3a753b1b3a62" providerId="LiveId" clId="{47D583F8-0AFF-4CF6-A69F-0C71004E71BF}" dt="2024-03-21T14:56:17.151" v="44" actId="47"/>
        <pc:sldMkLst>
          <pc:docMk/>
          <pc:sldMk cId="2648098688" sldId="1143"/>
        </pc:sldMkLst>
      </pc:sldChg>
      <pc:sldChg chg="delSp modSp add del mod">
        <pc:chgData name="Boi Siang Wang" userId="f9ed3a753b1b3a62" providerId="LiveId" clId="{47D583F8-0AFF-4CF6-A69F-0C71004E71BF}" dt="2024-03-21T15:25:57.596" v="672" actId="20577"/>
        <pc:sldMkLst>
          <pc:docMk/>
          <pc:sldMk cId="3086934833" sldId="1252"/>
        </pc:sldMkLst>
      </pc:sldChg>
      <pc:sldChg chg="del">
        <pc:chgData name="Boi Siang Wang" userId="f9ed3a753b1b3a62" providerId="LiveId" clId="{47D583F8-0AFF-4CF6-A69F-0C71004E71BF}" dt="2024-03-21T14:56:15.738" v="43" actId="47"/>
        <pc:sldMkLst>
          <pc:docMk/>
          <pc:sldMk cId="2238653395" sldId="1260"/>
        </pc:sldMkLst>
      </pc:sldChg>
      <pc:sldChg chg="del">
        <pc:chgData name="Boi Siang Wang" userId="f9ed3a753b1b3a62" providerId="LiveId" clId="{47D583F8-0AFF-4CF6-A69F-0C71004E71BF}" dt="2024-03-21T14:56:14.335" v="42" actId="47"/>
        <pc:sldMkLst>
          <pc:docMk/>
          <pc:sldMk cId="2678308603" sldId="1261"/>
        </pc:sldMkLst>
      </pc:sldChg>
      <pc:sldChg chg="del">
        <pc:chgData name="Boi Siang Wang" userId="f9ed3a753b1b3a62" providerId="LiveId" clId="{47D583F8-0AFF-4CF6-A69F-0C71004E71BF}" dt="2024-03-21T14:56:12.814" v="41" actId="47"/>
        <pc:sldMkLst>
          <pc:docMk/>
          <pc:sldMk cId="4171862811" sldId="1262"/>
        </pc:sldMkLst>
      </pc:sldChg>
      <pc:sldChg chg="del">
        <pc:chgData name="Boi Siang Wang" userId="f9ed3a753b1b3a62" providerId="LiveId" clId="{47D583F8-0AFF-4CF6-A69F-0C71004E71BF}" dt="2024-03-21T14:56:11.080" v="40" actId="47"/>
        <pc:sldMkLst>
          <pc:docMk/>
          <pc:sldMk cId="2702333022" sldId="1264"/>
        </pc:sldMkLst>
      </pc:sldChg>
      <pc:sldChg chg="del">
        <pc:chgData name="Boi Siang Wang" userId="f9ed3a753b1b3a62" providerId="LiveId" clId="{47D583F8-0AFF-4CF6-A69F-0C71004E71BF}" dt="2024-03-21T14:56:10.045" v="39" actId="47"/>
        <pc:sldMkLst>
          <pc:docMk/>
          <pc:sldMk cId="1413361764" sldId="1265"/>
        </pc:sldMkLst>
      </pc:sldChg>
      <pc:sldChg chg="del">
        <pc:chgData name="Boi Siang Wang" userId="f9ed3a753b1b3a62" providerId="LiveId" clId="{47D583F8-0AFF-4CF6-A69F-0C71004E71BF}" dt="2024-03-21T14:56:08.832" v="38" actId="47"/>
        <pc:sldMkLst>
          <pc:docMk/>
          <pc:sldMk cId="3141763329" sldId="1266"/>
        </pc:sldMkLst>
      </pc:sldChg>
      <pc:sldChg chg="del">
        <pc:chgData name="Boi Siang Wang" userId="f9ed3a753b1b3a62" providerId="LiveId" clId="{47D583F8-0AFF-4CF6-A69F-0C71004E71BF}" dt="2024-03-21T14:56:07.589" v="37" actId="47"/>
        <pc:sldMkLst>
          <pc:docMk/>
          <pc:sldMk cId="4159302710" sldId="1267"/>
        </pc:sldMkLst>
      </pc:sldChg>
      <pc:sldChg chg="addSp delSp modSp add mod ord">
        <pc:chgData name="Boi Siang Wang" userId="f9ed3a753b1b3a62" providerId="LiveId" clId="{47D583F8-0AFF-4CF6-A69F-0C71004E71BF}" dt="2024-03-21T14:58:03.398" v="55" actId="14100"/>
        <pc:sldMkLst>
          <pc:docMk/>
          <pc:sldMk cId="3406014094" sldId="1282"/>
        </pc:sldMkLst>
      </pc:sldChg>
      <pc:sldChg chg="addSp delSp modSp add mod">
        <pc:chgData name="Boi Siang Wang" userId="f9ed3a753b1b3a62" providerId="LiveId" clId="{47D583F8-0AFF-4CF6-A69F-0C71004E71BF}" dt="2024-03-21T15:01:08.938" v="78" actId="1076"/>
        <pc:sldMkLst>
          <pc:docMk/>
          <pc:sldMk cId="1040747646" sldId="1283"/>
        </pc:sldMkLst>
      </pc:sldChg>
      <pc:sldChg chg="addSp delSp modSp add mod">
        <pc:chgData name="Boi Siang Wang" userId="f9ed3a753b1b3a62" providerId="LiveId" clId="{47D583F8-0AFF-4CF6-A69F-0C71004E71BF}" dt="2024-03-21T15:11:50.194" v="119" actId="1076"/>
        <pc:sldMkLst>
          <pc:docMk/>
          <pc:sldMk cId="3070735718" sldId="1284"/>
        </pc:sldMkLst>
      </pc:sldChg>
      <pc:sldChg chg="addSp delSp modSp add mod ord">
        <pc:chgData name="Boi Siang Wang" userId="f9ed3a753b1b3a62" providerId="LiveId" clId="{47D583F8-0AFF-4CF6-A69F-0C71004E71BF}" dt="2024-03-21T15:11:16.786" v="115" actId="732"/>
        <pc:sldMkLst>
          <pc:docMk/>
          <pc:sldMk cId="2109058972" sldId="1285"/>
        </pc:sldMkLst>
      </pc:sldChg>
      <pc:sldChg chg="addSp delSp modSp add mod ord">
        <pc:chgData name="Boi Siang Wang" userId="f9ed3a753b1b3a62" providerId="LiveId" clId="{47D583F8-0AFF-4CF6-A69F-0C71004E71BF}" dt="2024-03-21T15:13:54.201" v="127" actId="1076"/>
        <pc:sldMkLst>
          <pc:docMk/>
          <pc:sldMk cId="2648085669" sldId="1286"/>
        </pc:sldMkLst>
      </pc:sldChg>
      <pc:sldChg chg="add">
        <pc:chgData name="Boi Siang Wang" userId="f9ed3a753b1b3a62" providerId="LiveId" clId="{47D583F8-0AFF-4CF6-A69F-0C71004E71BF}" dt="2024-03-21T15:17:10.084" v="130" actId="2890"/>
        <pc:sldMkLst>
          <pc:docMk/>
          <pc:sldMk cId="3105641473" sldId="1287"/>
        </pc:sldMkLst>
      </pc:sldChg>
    </pc:docChg>
  </pc:docChgLst>
  <pc:docChgLst>
    <pc:chgData name="Boi Siang Wang" userId="f9ed3a753b1b3a62" providerId="LiveId" clId="{BC4ED475-7D76-49B9-BA26-E360D282CE19}"/>
    <pc:docChg chg="undo custSel addSld delSld modSld sldOrd modSection">
      <pc:chgData name="Boi Siang Wang" userId="f9ed3a753b1b3a62" providerId="LiveId" clId="{BC4ED475-7D76-49B9-BA26-E360D282CE19}" dt="2025-01-05T09:07:44.079" v="1615" actId="47"/>
      <pc:docMkLst>
        <pc:docMk/>
      </pc:docMkLst>
      <pc:sldChg chg="modSp mod">
        <pc:chgData name="Boi Siang Wang" userId="f9ed3a753b1b3a62" providerId="LiveId" clId="{BC4ED475-7D76-49B9-BA26-E360D282CE19}" dt="2025-01-05T08:43:26.485" v="1" actId="20577"/>
        <pc:sldMkLst>
          <pc:docMk/>
          <pc:sldMk cId="4056936614" sldId="259"/>
        </pc:sldMkLst>
        <pc:spChg chg="mod">
          <ac:chgData name="Boi Siang Wang" userId="f9ed3a753b1b3a62" providerId="LiveId" clId="{BC4ED475-7D76-49B9-BA26-E360D282CE19}" dt="2025-01-05T08:43:26.485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Boi Siang Wang" userId="f9ed3a753b1b3a62" providerId="LiveId" clId="{BC4ED475-7D76-49B9-BA26-E360D282CE19}" dt="2025-01-05T08:48:04.717" v="14" actId="47"/>
        <pc:sldMkLst>
          <pc:docMk/>
          <pc:sldMk cId="1759100234" sldId="271"/>
        </pc:sldMkLst>
      </pc:sldChg>
      <pc:sldChg chg="del">
        <pc:chgData name="Boi Siang Wang" userId="f9ed3a753b1b3a62" providerId="LiveId" clId="{BC4ED475-7D76-49B9-BA26-E360D282CE19}" dt="2025-01-05T09:07:39.950" v="1614" actId="47"/>
        <pc:sldMkLst>
          <pc:docMk/>
          <pc:sldMk cId="3324292715" sldId="272"/>
        </pc:sldMkLst>
      </pc:sldChg>
      <pc:sldChg chg="addSp delSp modSp mod">
        <pc:chgData name="Boi Siang Wang" userId="f9ed3a753b1b3a62" providerId="LiveId" clId="{BC4ED475-7D76-49B9-BA26-E360D282CE19}" dt="2025-01-05T08:53:07.325" v="505" actId="20577"/>
        <pc:sldMkLst>
          <pc:docMk/>
          <pc:sldMk cId="3754687728" sldId="273"/>
        </pc:sldMkLst>
        <pc:spChg chg="add mod">
          <ac:chgData name="Boi Siang Wang" userId="f9ed3a753b1b3a62" providerId="LiveId" clId="{BC4ED475-7D76-49B9-BA26-E360D282CE19}" dt="2025-01-05T08:53:07.325" v="505" actId="20577"/>
          <ac:spMkLst>
            <pc:docMk/>
            <pc:sldMk cId="3754687728" sldId="273"/>
            <ac:spMk id="2" creationId="{02BFE71B-CB25-B5ED-C36F-C6AEC7E46D57}"/>
          </ac:spMkLst>
        </pc:spChg>
        <pc:spChg chg="mod">
          <ac:chgData name="Boi Siang Wang" userId="f9ed3a753b1b3a62" providerId="LiveId" clId="{BC4ED475-7D76-49B9-BA26-E360D282CE19}" dt="2025-01-05T08:50:27.241" v="230" actId="1076"/>
          <ac:spMkLst>
            <pc:docMk/>
            <pc:sldMk cId="3754687728" sldId="273"/>
            <ac:spMk id="7" creationId="{E4AA7108-3EDB-32D3-1260-62B22D83DC7E}"/>
          </ac:spMkLst>
        </pc:spChg>
        <pc:picChg chg="add mod">
          <ac:chgData name="Boi Siang Wang" userId="f9ed3a753b1b3a62" providerId="LiveId" clId="{BC4ED475-7D76-49B9-BA26-E360D282CE19}" dt="2025-01-05T08:44:10.217" v="6" actId="1076"/>
          <ac:picMkLst>
            <pc:docMk/>
            <pc:sldMk cId="3754687728" sldId="273"/>
            <ac:picMk id="1026" creationId="{9088E32B-DB1E-AD59-70C6-3A699F16FD87}"/>
          </ac:picMkLst>
        </pc:picChg>
        <pc:picChg chg="del">
          <ac:chgData name="Boi Siang Wang" userId="f9ed3a753b1b3a62" providerId="LiveId" clId="{BC4ED475-7D76-49B9-BA26-E360D282CE19}" dt="2025-01-05T08:43:57.669" v="2" actId="478"/>
          <ac:picMkLst>
            <pc:docMk/>
            <pc:sldMk cId="3754687728" sldId="273"/>
            <ac:picMk id="1030" creationId="{EA57995A-EF99-4D8D-8EAB-B978A022E896}"/>
          </ac:picMkLst>
        </pc:picChg>
      </pc:sldChg>
      <pc:sldChg chg="addSp delSp modSp mod setBg">
        <pc:chgData name="Boi Siang Wang" userId="f9ed3a753b1b3a62" providerId="LiveId" clId="{BC4ED475-7D76-49B9-BA26-E360D282CE19}" dt="2025-01-05T09:03:39.869" v="1420" actId="20577"/>
        <pc:sldMkLst>
          <pc:docMk/>
          <pc:sldMk cId="2055779633" sldId="274"/>
        </pc:sldMkLst>
        <pc:spChg chg="mod">
          <ac:chgData name="Boi Siang Wang" userId="f9ed3a753b1b3a62" providerId="LiveId" clId="{BC4ED475-7D76-49B9-BA26-E360D282CE19}" dt="2025-01-05T08:54:34.625" v="550" actId="20577"/>
          <ac:spMkLst>
            <pc:docMk/>
            <pc:sldMk cId="2055779633" sldId="274"/>
            <ac:spMk id="3" creationId="{85714F46-3FE5-F1DB-8653-3F1E5AE143EB}"/>
          </ac:spMkLst>
        </pc:spChg>
        <pc:spChg chg="add mod">
          <ac:chgData name="Boi Siang Wang" userId="f9ed3a753b1b3a62" providerId="LiveId" clId="{BC4ED475-7D76-49B9-BA26-E360D282CE19}" dt="2025-01-05T09:03:39.869" v="1420" actId="20577"/>
          <ac:spMkLst>
            <pc:docMk/>
            <pc:sldMk cId="2055779633" sldId="274"/>
            <ac:spMk id="6" creationId="{BF1B6C79-E671-302A-A382-F7F2729E59EF}"/>
          </ac:spMkLst>
        </pc:spChg>
        <pc:spChg chg="mod">
          <ac:chgData name="Boi Siang Wang" userId="f9ed3a753b1b3a62" providerId="LiveId" clId="{BC4ED475-7D76-49B9-BA26-E360D282CE19}" dt="2025-01-05T08:56:07.240" v="735" actId="1076"/>
          <ac:spMkLst>
            <pc:docMk/>
            <pc:sldMk cId="2055779633" sldId="274"/>
            <ac:spMk id="7" creationId="{162E9BF6-44E0-544B-6C72-6D21D6AA49CD}"/>
          </ac:spMkLst>
        </pc:spChg>
        <pc:spChg chg="add del">
          <ac:chgData name="Boi Siang Wang" userId="f9ed3a753b1b3a62" providerId="LiveId" clId="{BC4ED475-7D76-49B9-BA26-E360D282CE19}" dt="2025-01-05T08:54:15.389" v="548" actId="26606"/>
          <ac:spMkLst>
            <pc:docMk/>
            <pc:sldMk cId="2055779633" sldId="274"/>
            <ac:spMk id="12" creationId="{68AF5748-FED8-45BA-8631-26D1D10F3246}"/>
          </ac:spMkLst>
        </pc:spChg>
        <pc:spChg chg="add del">
          <ac:chgData name="Boi Siang Wang" userId="f9ed3a753b1b3a62" providerId="LiveId" clId="{BC4ED475-7D76-49B9-BA26-E360D282CE19}" dt="2025-01-05T08:54:15.389" v="548" actId="26606"/>
          <ac:spMkLst>
            <pc:docMk/>
            <pc:sldMk cId="2055779633" sldId="274"/>
            <ac:spMk id="14" creationId="{AF2F604E-43BE-4DC3-B983-E071523364F8}"/>
          </ac:spMkLst>
        </pc:spChg>
        <pc:spChg chg="add del">
          <ac:chgData name="Boi Siang Wang" userId="f9ed3a753b1b3a62" providerId="LiveId" clId="{BC4ED475-7D76-49B9-BA26-E360D282CE19}" dt="2025-01-05T08:54:15.389" v="548" actId="26606"/>
          <ac:spMkLst>
            <pc:docMk/>
            <pc:sldMk cId="2055779633" sldId="274"/>
            <ac:spMk id="16" creationId="{08C9B587-E65E-4B52-B37C-ABEBB6E87928}"/>
          </ac:spMkLst>
        </pc:spChg>
        <pc:picChg chg="add mod modCrop">
          <ac:chgData name="Boi Siang Wang" userId="f9ed3a753b1b3a62" providerId="LiveId" clId="{BC4ED475-7D76-49B9-BA26-E360D282CE19}" dt="2025-01-05T08:54:50.104" v="552" actId="1076"/>
          <ac:picMkLst>
            <pc:docMk/>
            <pc:sldMk cId="2055779633" sldId="274"/>
            <ac:picMk id="4" creationId="{39544155-ECA8-5B5A-717B-EC40F6C35532}"/>
          </ac:picMkLst>
        </pc:picChg>
        <pc:picChg chg="del">
          <ac:chgData name="Boi Siang Wang" userId="f9ed3a753b1b3a62" providerId="LiveId" clId="{BC4ED475-7D76-49B9-BA26-E360D282CE19}" dt="2025-01-05T08:54:08.241" v="541" actId="478"/>
          <ac:picMkLst>
            <pc:docMk/>
            <pc:sldMk cId="2055779633" sldId="274"/>
            <ac:picMk id="5" creationId="{BC5AFEC2-EFA9-5CB6-75AF-EC2237BF0B86}"/>
          </ac:picMkLst>
        </pc:picChg>
        <pc:picChg chg="del">
          <ac:chgData name="Boi Siang Wang" userId="f9ed3a753b1b3a62" providerId="LiveId" clId="{BC4ED475-7D76-49B9-BA26-E360D282CE19}" dt="2025-01-05T08:54:08.522" v="542" actId="478"/>
          <ac:picMkLst>
            <pc:docMk/>
            <pc:sldMk cId="2055779633" sldId="274"/>
            <ac:picMk id="8" creationId="{424E2C49-6704-B401-8026-B74842B93F10}"/>
          </ac:picMkLst>
        </pc:picChg>
      </pc:sldChg>
      <pc:sldChg chg="addSp delSp modSp mod">
        <pc:chgData name="Boi Siang Wang" userId="f9ed3a753b1b3a62" providerId="LiveId" clId="{BC4ED475-7D76-49B9-BA26-E360D282CE19}" dt="2025-01-05T08:59:52.171" v="1119" actId="20577"/>
        <pc:sldMkLst>
          <pc:docMk/>
          <pc:sldMk cId="266035653" sldId="275"/>
        </pc:sldMkLst>
        <pc:spChg chg="mod">
          <ac:chgData name="Boi Siang Wang" userId="f9ed3a753b1b3a62" providerId="LiveId" clId="{BC4ED475-7D76-49B9-BA26-E360D282CE19}" dt="2025-01-05T08:56:37.459" v="740"/>
          <ac:spMkLst>
            <pc:docMk/>
            <pc:sldMk cId="266035653" sldId="275"/>
            <ac:spMk id="3" creationId="{1291D07A-A7D5-E1D6-DBDC-8FFA53989424}"/>
          </ac:spMkLst>
        </pc:spChg>
        <pc:spChg chg="add mod">
          <ac:chgData name="Boi Siang Wang" userId="f9ed3a753b1b3a62" providerId="LiveId" clId="{BC4ED475-7D76-49B9-BA26-E360D282CE19}" dt="2025-01-05T08:59:52.171" v="1119" actId="20577"/>
          <ac:spMkLst>
            <pc:docMk/>
            <pc:sldMk cId="266035653" sldId="275"/>
            <ac:spMk id="6" creationId="{3E01EAE2-1186-55D8-1710-037B08C1FB10}"/>
          </ac:spMkLst>
        </pc:spChg>
        <pc:spChg chg="mod">
          <ac:chgData name="Boi Siang Wang" userId="f9ed3a753b1b3a62" providerId="LiveId" clId="{BC4ED475-7D76-49B9-BA26-E360D282CE19}" dt="2025-01-05T08:57:33.127" v="923" actId="20577"/>
          <ac:spMkLst>
            <pc:docMk/>
            <pc:sldMk cId="266035653" sldId="275"/>
            <ac:spMk id="7" creationId="{406B8BB3-323E-F1AE-F4AC-9C7CBD934A98}"/>
          </ac:spMkLst>
        </pc:spChg>
        <pc:picChg chg="add mod modCrop">
          <ac:chgData name="Boi Siang Wang" userId="f9ed3a753b1b3a62" providerId="LiveId" clId="{BC4ED475-7D76-49B9-BA26-E360D282CE19}" dt="2025-01-05T08:56:28.952" v="739" actId="1076"/>
          <ac:picMkLst>
            <pc:docMk/>
            <pc:sldMk cId="266035653" sldId="275"/>
            <ac:picMk id="4" creationId="{9464DB15-1DDC-3ED1-4247-50D84E548D94}"/>
          </ac:picMkLst>
        </pc:picChg>
        <pc:picChg chg="del">
          <ac:chgData name="Boi Siang Wang" userId="f9ed3a753b1b3a62" providerId="LiveId" clId="{BC4ED475-7D76-49B9-BA26-E360D282CE19}" dt="2025-01-05T08:56:10.341" v="736" actId="478"/>
          <ac:picMkLst>
            <pc:docMk/>
            <pc:sldMk cId="266035653" sldId="275"/>
            <ac:picMk id="5" creationId="{194D1B2F-2DFC-20DB-3099-CC600AB8695B}"/>
          </ac:picMkLst>
        </pc:picChg>
      </pc:sldChg>
      <pc:sldChg chg="addSp delSp modSp mod setBg addAnim delAnim">
        <pc:chgData name="Boi Siang Wang" userId="f9ed3a753b1b3a62" providerId="LiveId" clId="{BC4ED475-7D76-49B9-BA26-E360D282CE19}" dt="2025-01-05T09:07:24.724" v="1613" actId="20577"/>
        <pc:sldMkLst>
          <pc:docMk/>
          <pc:sldMk cId="996398719" sldId="276"/>
        </pc:sldMkLst>
        <pc:spChg chg="mod">
          <ac:chgData name="Boi Siang Wang" userId="f9ed3a753b1b3a62" providerId="LiveId" clId="{BC4ED475-7D76-49B9-BA26-E360D282CE19}" dt="2025-01-05T09:04:10.117" v="1425" actId="26606"/>
          <ac:spMkLst>
            <pc:docMk/>
            <pc:sldMk cId="996398719" sldId="276"/>
            <ac:spMk id="3" creationId="{824F14A0-9E35-9888-4460-94F2411898A2}"/>
          </ac:spMkLst>
        </pc:spChg>
        <pc:spChg chg="add mod">
          <ac:chgData name="Boi Siang Wang" userId="f9ed3a753b1b3a62" providerId="LiveId" clId="{BC4ED475-7D76-49B9-BA26-E360D282CE19}" dt="2025-01-05T09:04:59.587" v="1495" actId="20577"/>
          <ac:spMkLst>
            <pc:docMk/>
            <pc:sldMk cId="996398719" sldId="276"/>
            <ac:spMk id="8" creationId="{593B9353-33D4-CEE5-D13C-62E8258C4282}"/>
          </ac:spMkLst>
        </pc:spChg>
        <pc:spChg chg="mod">
          <ac:chgData name="Boi Siang Wang" userId="f9ed3a753b1b3a62" providerId="LiveId" clId="{BC4ED475-7D76-49B9-BA26-E360D282CE19}" dt="2025-01-05T09:07:24.724" v="1613" actId="20577"/>
          <ac:spMkLst>
            <pc:docMk/>
            <pc:sldMk cId="996398719" sldId="276"/>
            <ac:spMk id="10" creationId="{42DB87BD-B8E2-AC4C-21E2-5ACB6A5F4794}"/>
          </ac:spMkLst>
        </pc:spChg>
        <pc:spChg chg="add del">
          <ac:chgData name="Boi Siang Wang" userId="f9ed3a753b1b3a62" providerId="LiveId" clId="{BC4ED475-7D76-49B9-BA26-E360D282CE19}" dt="2025-01-05T09:04:10.117" v="1425" actId="26606"/>
          <ac:spMkLst>
            <pc:docMk/>
            <pc:sldMk cId="996398719" sldId="276"/>
            <ac:spMk id="15" creationId="{6234BCC6-39B9-47D9-8BF8-C665401AE23C}"/>
          </ac:spMkLst>
        </pc:spChg>
        <pc:spChg chg="add del">
          <ac:chgData name="Boi Siang Wang" userId="f9ed3a753b1b3a62" providerId="LiveId" clId="{BC4ED475-7D76-49B9-BA26-E360D282CE19}" dt="2025-01-05T09:04:10.117" v="1425" actId="26606"/>
          <ac:spMkLst>
            <pc:docMk/>
            <pc:sldMk cId="996398719" sldId="276"/>
            <ac:spMk id="17" creationId="{72A9CE9D-DAC3-40AF-B504-78A64A909F9D}"/>
          </ac:spMkLst>
        </pc:spChg>
        <pc:spChg chg="add del">
          <ac:chgData name="Boi Siang Wang" userId="f9ed3a753b1b3a62" providerId="LiveId" clId="{BC4ED475-7D76-49B9-BA26-E360D282CE19}" dt="2025-01-05T09:04:10.117" v="1425" actId="26606"/>
          <ac:spMkLst>
            <pc:docMk/>
            <pc:sldMk cId="996398719" sldId="276"/>
            <ac:spMk id="19" creationId="{506D7452-6CDE-4381-86CE-07B2459383D5}"/>
          </ac:spMkLst>
        </pc:spChg>
        <pc:spChg chg="add del">
          <ac:chgData name="Boi Siang Wang" userId="f9ed3a753b1b3a62" providerId="LiveId" clId="{BC4ED475-7D76-49B9-BA26-E360D282CE19}" dt="2025-01-05T09:04:10.117" v="1425" actId="26606"/>
          <ac:spMkLst>
            <pc:docMk/>
            <pc:sldMk cId="996398719" sldId="276"/>
            <ac:spMk id="21" creationId="{762DA937-8B55-4317-BD32-98D7AF30E39E}"/>
          </ac:spMkLst>
        </pc:spChg>
        <pc:spChg chg="add del">
          <ac:chgData name="Boi Siang Wang" userId="f9ed3a753b1b3a62" providerId="LiveId" clId="{BC4ED475-7D76-49B9-BA26-E360D282CE19}" dt="2025-01-05T09:04:10.117" v="1425" actId="26606"/>
          <ac:spMkLst>
            <pc:docMk/>
            <pc:sldMk cId="996398719" sldId="276"/>
            <ac:spMk id="23" creationId="{C52EE5A8-045B-4D39-8ED1-513334085EEC}"/>
          </ac:spMkLst>
        </pc:spChg>
        <pc:picChg chg="add mod ord">
          <ac:chgData name="Boi Siang Wang" userId="f9ed3a753b1b3a62" providerId="LiveId" clId="{BC4ED475-7D76-49B9-BA26-E360D282CE19}" dt="2025-01-05T09:04:10.117" v="1425" actId="26606"/>
          <ac:picMkLst>
            <pc:docMk/>
            <pc:sldMk cId="996398719" sldId="276"/>
            <ac:picMk id="4" creationId="{0527AD72-5CF7-C260-9A90-AFBDD8BDCBF8}"/>
          </ac:picMkLst>
        </pc:picChg>
        <pc:picChg chg="del">
          <ac:chgData name="Boi Siang Wang" userId="f9ed3a753b1b3a62" providerId="LiveId" clId="{BC4ED475-7D76-49B9-BA26-E360D282CE19}" dt="2025-01-05T09:01:33.139" v="1133" actId="478"/>
          <ac:picMkLst>
            <pc:docMk/>
            <pc:sldMk cId="996398719" sldId="276"/>
            <ac:picMk id="5" creationId="{609C96EA-21BF-F05F-06B9-46F1CB2B5761}"/>
          </ac:picMkLst>
        </pc:picChg>
        <pc:picChg chg="add mod ord">
          <ac:chgData name="Boi Siang Wang" userId="f9ed3a753b1b3a62" providerId="LiveId" clId="{BC4ED475-7D76-49B9-BA26-E360D282CE19}" dt="2025-01-05T09:04:18.353" v="1426" actId="1076"/>
          <ac:picMkLst>
            <pc:docMk/>
            <pc:sldMk cId="996398719" sldId="276"/>
            <ac:picMk id="7" creationId="{7BA5B47F-BAE8-394F-AFE9-AA1C3EFE1D26}"/>
          </ac:picMkLst>
        </pc:picChg>
      </pc:sldChg>
      <pc:sldChg chg="del">
        <pc:chgData name="Boi Siang Wang" userId="f9ed3a753b1b3a62" providerId="LiveId" clId="{BC4ED475-7D76-49B9-BA26-E360D282CE19}" dt="2025-01-05T09:07:39.950" v="1614" actId="47"/>
        <pc:sldMkLst>
          <pc:docMk/>
          <pc:sldMk cId="2036724911" sldId="277"/>
        </pc:sldMkLst>
      </pc:sldChg>
      <pc:sldChg chg="addSp delSp modSp mod modClrScheme chgLayout">
        <pc:chgData name="Boi Siang Wang" userId="f9ed3a753b1b3a62" providerId="LiveId" clId="{BC4ED475-7D76-49B9-BA26-E360D282CE19}" dt="2025-01-05T09:06:58.336" v="1558" actId="1076"/>
        <pc:sldMkLst>
          <pc:docMk/>
          <pc:sldMk cId="1729267288" sldId="278"/>
        </pc:sldMkLst>
        <pc:spChg chg="mod">
          <ac:chgData name="Boi Siang Wang" userId="f9ed3a753b1b3a62" providerId="LiveId" clId="{BC4ED475-7D76-49B9-BA26-E360D282CE19}" dt="2025-01-05T09:06:01.082" v="1502"/>
          <ac:spMkLst>
            <pc:docMk/>
            <pc:sldMk cId="1729267288" sldId="278"/>
            <ac:spMk id="3" creationId="{182ADDC2-51BF-65D8-87EE-C21A7B55DEBA}"/>
          </ac:spMkLst>
        </pc:spChg>
        <pc:spChg chg="mod">
          <ac:chgData name="Boi Siang Wang" userId="f9ed3a753b1b3a62" providerId="LiveId" clId="{BC4ED475-7D76-49B9-BA26-E360D282CE19}" dt="2025-01-05T09:06:58.336" v="1558" actId="1076"/>
          <ac:spMkLst>
            <pc:docMk/>
            <pc:sldMk cId="1729267288" sldId="278"/>
            <ac:spMk id="10" creationId="{EDA6FA7A-EEBF-517A-9CE1-55EC4DE6AA83}"/>
          </ac:spMkLst>
        </pc:spChg>
        <pc:picChg chg="del">
          <ac:chgData name="Boi Siang Wang" userId="f9ed3a753b1b3a62" providerId="LiveId" clId="{BC4ED475-7D76-49B9-BA26-E360D282CE19}" dt="2025-01-05T09:05:30.348" v="1496" actId="478"/>
          <ac:picMkLst>
            <pc:docMk/>
            <pc:sldMk cId="1729267288" sldId="278"/>
            <ac:picMk id="4" creationId="{5B76B1F3-8C9D-D86B-9EEC-3741CB665A7F}"/>
          </ac:picMkLst>
        </pc:picChg>
        <pc:picChg chg="add mod ord">
          <ac:chgData name="Boi Siang Wang" userId="f9ed3a753b1b3a62" providerId="LiveId" clId="{BC4ED475-7D76-49B9-BA26-E360D282CE19}" dt="2025-01-05T09:06:28.608" v="1506" actId="167"/>
          <ac:picMkLst>
            <pc:docMk/>
            <pc:sldMk cId="1729267288" sldId="278"/>
            <ac:picMk id="5" creationId="{77FC84B4-538D-3D2D-0303-1808601751C4}"/>
          </ac:picMkLst>
        </pc:picChg>
      </pc:sldChg>
      <pc:sldChg chg="del">
        <pc:chgData name="Boi Siang Wang" userId="f9ed3a753b1b3a62" providerId="LiveId" clId="{BC4ED475-7D76-49B9-BA26-E360D282CE19}" dt="2025-01-05T09:07:44.079" v="1615" actId="47"/>
        <pc:sldMkLst>
          <pc:docMk/>
          <pc:sldMk cId="1251178950" sldId="279"/>
        </pc:sldMkLst>
      </pc:sldChg>
      <pc:sldChg chg="del">
        <pc:chgData name="Boi Siang Wang" userId="f9ed3a753b1b3a62" providerId="LiveId" clId="{BC4ED475-7D76-49B9-BA26-E360D282CE19}" dt="2025-01-05T09:07:39.950" v="1614" actId="47"/>
        <pc:sldMkLst>
          <pc:docMk/>
          <pc:sldMk cId="4106854687" sldId="281"/>
        </pc:sldMkLst>
      </pc:sldChg>
      <pc:sldChg chg="del">
        <pc:chgData name="Boi Siang Wang" userId="f9ed3a753b1b3a62" providerId="LiveId" clId="{BC4ED475-7D76-49B9-BA26-E360D282CE19}" dt="2025-01-05T09:07:39.950" v="1614" actId="47"/>
        <pc:sldMkLst>
          <pc:docMk/>
          <pc:sldMk cId="331625669" sldId="282"/>
        </pc:sldMkLst>
      </pc:sldChg>
      <pc:sldChg chg="del">
        <pc:chgData name="Boi Siang Wang" userId="f9ed3a753b1b3a62" providerId="LiveId" clId="{BC4ED475-7D76-49B9-BA26-E360D282CE19}" dt="2025-01-05T09:07:39.950" v="1614" actId="47"/>
        <pc:sldMkLst>
          <pc:docMk/>
          <pc:sldMk cId="388457003" sldId="283"/>
        </pc:sldMkLst>
      </pc:sldChg>
      <pc:sldChg chg="add">
        <pc:chgData name="Boi Siang Wang" userId="f9ed3a753b1b3a62" providerId="LiveId" clId="{BC4ED475-7D76-49B9-BA26-E360D282CE19}" dt="2025-01-05T08:47:17.873" v="10"/>
        <pc:sldMkLst>
          <pc:docMk/>
          <pc:sldMk cId="3728205227" sldId="1320"/>
        </pc:sldMkLst>
      </pc:sldChg>
      <pc:sldChg chg="add ord">
        <pc:chgData name="Boi Siang Wang" userId="f9ed3a753b1b3a62" providerId="LiveId" clId="{BC4ED475-7D76-49B9-BA26-E360D282CE19}" dt="2025-01-05T08:47:40.468" v="13"/>
        <pc:sldMkLst>
          <pc:docMk/>
          <pc:sldMk cId="2333453614" sldId="1321"/>
        </pc:sldMkLst>
      </pc:sldChg>
      <pc:sldChg chg="add ord">
        <pc:chgData name="Boi Siang Wang" userId="f9ed3a753b1b3a62" providerId="LiveId" clId="{BC4ED475-7D76-49B9-BA26-E360D282CE19}" dt="2025-01-05T08:46:43.046" v="9"/>
        <pc:sldMkLst>
          <pc:docMk/>
          <pc:sldMk cId="2424642504" sldId="1413"/>
        </pc:sldMkLst>
      </pc:sldChg>
    </pc:docChg>
  </pc:docChgLst>
  <pc:docChgLst>
    <pc:chgData name="Boi Siang Wang" userId="f9ed3a753b1b3a62" providerId="LiveId" clId="{CE75E920-B296-42DE-A364-FCFE6278602E}"/>
    <pc:docChg chg="undo custSel addSld modSld">
      <pc:chgData name="Boi Siang Wang" userId="f9ed3a753b1b3a62" providerId="LiveId" clId="{CE75E920-B296-42DE-A364-FCFE6278602E}" dt="2024-12-03T12:56:39.583" v="2490" actId="1076"/>
      <pc:docMkLst>
        <pc:docMk/>
      </pc:docMkLst>
      <pc:sldChg chg="modSp mod">
        <pc:chgData name="Boi Siang Wang" userId="f9ed3a753b1b3a62" providerId="LiveId" clId="{CE75E920-B296-42DE-A364-FCFE6278602E}" dt="2024-12-03T06:23:23.771" v="1" actId="20577"/>
        <pc:sldMkLst>
          <pc:docMk/>
          <pc:sldMk cId="4056936614" sldId="259"/>
        </pc:sldMkLst>
        <pc:spChg chg="mod">
          <ac:chgData name="Boi Siang Wang" userId="f9ed3a753b1b3a62" providerId="LiveId" clId="{CE75E920-B296-42DE-A364-FCFE6278602E}" dt="2024-12-03T06:23:23.771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CE75E920-B296-42DE-A364-FCFE6278602E}" dt="2024-12-03T06:35:57.244" v="376" actId="1076"/>
        <pc:sldMkLst>
          <pc:docMk/>
          <pc:sldMk cId="1759100234" sldId="271"/>
        </pc:sldMkLst>
      </pc:sldChg>
      <pc:sldChg chg="addSp delSp modSp mod">
        <pc:chgData name="Boi Siang Wang" userId="f9ed3a753b1b3a62" providerId="LiveId" clId="{CE75E920-B296-42DE-A364-FCFE6278602E}" dt="2024-12-03T12:54:02.433" v="2191" actId="20577"/>
        <pc:sldMkLst>
          <pc:docMk/>
          <pc:sldMk cId="3324292715" sldId="272"/>
        </pc:sldMkLst>
        <pc:spChg chg="add mod">
          <ac:chgData name="Boi Siang Wang" userId="f9ed3a753b1b3a62" providerId="LiveId" clId="{CE75E920-B296-42DE-A364-FCFE6278602E}" dt="2024-12-03T12:51:04.174" v="1836" actId="14100"/>
          <ac:spMkLst>
            <pc:docMk/>
            <pc:sldMk cId="3324292715" sldId="272"/>
            <ac:spMk id="7" creationId="{ED8374D2-E120-5238-2F46-5DDDB1DE4BA1}"/>
          </ac:spMkLst>
        </pc:spChg>
        <pc:spChg chg="add mod">
          <ac:chgData name="Boi Siang Wang" userId="f9ed3a753b1b3a62" providerId="LiveId" clId="{CE75E920-B296-42DE-A364-FCFE6278602E}" dt="2024-12-03T12:54:02.433" v="2191" actId="20577"/>
          <ac:spMkLst>
            <pc:docMk/>
            <pc:sldMk cId="3324292715" sldId="272"/>
            <ac:spMk id="12" creationId="{A3D71532-0B2F-7698-229F-A97C3D8A2212}"/>
          </ac:spMkLst>
        </pc:spChg>
      </pc:sldChg>
      <pc:sldChg chg="addSp delSp modSp mod">
        <pc:chgData name="Boi Siang Wang" userId="f9ed3a753b1b3a62" providerId="LiveId" clId="{CE75E920-B296-42DE-A364-FCFE6278602E}" dt="2024-12-03T12:42:28.024" v="1632" actId="1076"/>
        <pc:sldMkLst>
          <pc:docMk/>
          <pc:sldMk cId="3754687728" sldId="273"/>
        </pc:sldMkLst>
        <pc:spChg chg="mod">
          <ac:chgData name="Boi Siang Wang" userId="f9ed3a753b1b3a62" providerId="LiveId" clId="{CE75E920-B296-42DE-A364-FCFE6278602E}" dt="2024-12-03T12:42:28.024" v="1632" actId="1076"/>
          <ac:spMkLst>
            <pc:docMk/>
            <pc:sldMk cId="3754687728" sldId="273"/>
            <ac:spMk id="5" creationId="{E0C7C7F2-C1C0-C242-0255-F9D48B49D243}"/>
          </ac:spMkLst>
        </pc:spChg>
        <pc:spChg chg="add mod">
          <ac:chgData name="Boi Siang Wang" userId="f9ed3a753b1b3a62" providerId="LiveId" clId="{CE75E920-B296-42DE-A364-FCFE6278602E}" dt="2024-12-03T12:42:28.024" v="1632" actId="1076"/>
          <ac:spMkLst>
            <pc:docMk/>
            <pc:sldMk cId="3754687728" sldId="273"/>
            <ac:spMk id="7" creationId="{E4AA7108-3EDB-32D3-1260-62B22D83DC7E}"/>
          </ac:spMkLst>
        </pc:spChg>
      </pc:sldChg>
      <pc:sldChg chg="addSp delSp modSp mod">
        <pc:chgData name="Boi Siang Wang" userId="f9ed3a753b1b3a62" providerId="LiveId" clId="{CE75E920-B296-42DE-A364-FCFE6278602E}" dt="2024-12-03T12:21:53.585" v="1324" actId="14100"/>
        <pc:sldMkLst>
          <pc:docMk/>
          <pc:sldMk cId="2055779633" sldId="274"/>
        </pc:sldMkLst>
        <pc:spChg chg="mod">
          <ac:chgData name="Boi Siang Wang" userId="f9ed3a753b1b3a62" providerId="LiveId" clId="{CE75E920-B296-42DE-A364-FCFE6278602E}" dt="2024-12-03T07:13:21.198" v="877" actId="20577"/>
          <ac:spMkLst>
            <pc:docMk/>
            <pc:sldMk cId="2055779633" sldId="274"/>
            <ac:spMk id="3" creationId="{85714F46-3FE5-F1DB-8653-3F1E5AE143EB}"/>
          </ac:spMkLst>
        </pc:spChg>
        <pc:spChg chg="mod">
          <ac:chgData name="Boi Siang Wang" userId="f9ed3a753b1b3a62" providerId="LiveId" clId="{CE75E920-B296-42DE-A364-FCFE6278602E}" dt="2024-12-03T12:21:53.585" v="1324" actId="14100"/>
          <ac:spMkLst>
            <pc:docMk/>
            <pc:sldMk cId="2055779633" sldId="274"/>
            <ac:spMk id="7" creationId="{162E9BF6-44E0-544B-6C72-6D21D6AA49CD}"/>
          </ac:spMkLst>
        </pc:spChg>
      </pc:sldChg>
      <pc:sldChg chg="addSp delSp modSp mod">
        <pc:chgData name="Boi Siang Wang" userId="f9ed3a753b1b3a62" providerId="LiveId" clId="{CE75E920-B296-42DE-A364-FCFE6278602E}" dt="2024-12-03T12:44:24.504" v="1804" actId="1076"/>
        <pc:sldMkLst>
          <pc:docMk/>
          <pc:sldMk cId="266035653" sldId="275"/>
        </pc:sldMkLst>
        <pc:spChg chg="mod">
          <ac:chgData name="Boi Siang Wang" userId="f9ed3a753b1b3a62" providerId="LiveId" clId="{CE75E920-B296-42DE-A364-FCFE6278602E}" dt="2024-12-03T12:22:31.185" v="1326" actId="20577"/>
          <ac:spMkLst>
            <pc:docMk/>
            <pc:sldMk cId="266035653" sldId="275"/>
            <ac:spMk id="3" creationId="{1291D07A-A7D5-E1D6-DBDC-8FFA53989424}"/>
          </ac:spMkLst>
        </pc:spChg>
        <pc:spChg chg="mod">
          <ac:chgData name="Boi Siang Wang" userId="f9ed3a753b1b3a62" providerId="LiveId" clId="{CE75E920-B296-42DE-A364-FCFE6278602E}" dt="2024-12-03T12:44:21.138" v="1802" actId="1076"/>
          <ac:spMkLst>
            <pc:docMk/>
            <pc:sldMk cId="266035653" sldId="275"/>
            <ac:spMk id="7" creationId="{406B8BB3-323E-F1AE-F4AC-9C7CBD934A98}"/>
          </ac:spMkLst>
        </pc:spChg>
      </pc:sldChg>
      <pc:sldChg chg="addSp delSp modSp mod">
        <pc:chgData name="Boi Siang Wang" userId="f9ed3a753b1b3a62" providerId="LiveId" clId="{CE75E920-B296-42DE-A364-FCFE6278602E}" dt="2024-12-03T12:44:13.834" v="1801" actId="14100"/>
        <pc:sldMkLst>
          <pc:docMk/>
          <pc:sldMk cId="996398719" sldId="276"/>
        </pc:sldMkLst>
        <pc:spChg chg="mod">
          <ac:chgData name="Boi Siang Wang" userId="f9ed3a753b1b3a62" providerId="LiveId" clId="{CE75E920-B296-42DE-A364-FCFE6278602E}" dt="2024-12-03T07:14:14.714" v="951" actId="20577"/>
          <ac:spMkLst>
            <pc:docMk/>
            <pc:sldMk cId="996398719" sldId="276"/>
            <ac:spMk id="3" creationId="{824F14A0-9E35-9888-4460-94F2411898A2}"/>
          </ac:spMkLst>
        </pc:spChg>
        <pc:spChg chg="mod">
          <ac:chgData name="Boi Siang Wang" userId="f9ed3a753b1b3a62" providerId="LiveId" clId="{CE75E920-B296-42DE-A364-FCFE6278602E}" dt="2024-12-03T12:44:13.834" v="1801" actId="14100"/>
          <ac:spMkLst>
            <pc:docMk/>
            <pc:sldMk cId="996398719" sldId="276"/>
            <ac:spMk id="10" creationId="{42DB87BD-B8E2-AC4C-21E2-5ACB6A5F4794}"/>
          </ac:spMkLst>
        </pc:spChg>
      </pc:sldChg>
      <pc:sldChg chg="addSp delSp modSp add mod">
        <pc:chgData name="Boi Siang Wang" userId="f9ed3a753b1b3a62" providerId="LiveId" clId="{CE75E920-B296-42DE-A364-FCFE6278602E}" dt="2024-12-03T12:56:39.583" v="2490" actId="1076"/>
        <pc:sldMkLst>
          <pc:docMk/>
          <pc:sldMk cId="2036724911" sldId="277"/>
        </pc:sldMkLst>
        <pc:spChg chg="mod">
          <ac:chgData name="Boi Siang Wang" userId="f9ed3a753b1b3a62" providerId="LiveId" clId="{CE75E920-B296-42DE-A364-FCFE6278602E}" dt="2024-12-03T12:54:24.396" v="2198" actId="14100"/>
          <ac:spMkLst>
            <pc:docMk/>
            <pc:sldMk cId="2036724911" sldId="277"/>
            <ac:spMk id="7" creationId="{87239FD7-4B77-3639-7330-35B6D0B1FA06}"/>
          </ac:spMkLst>
        </pc:spChg>
        <pc:spChg chg="add mod">
          <ac:chgData name="Boi Siang Wang" userId="f9ed3a753b1b3a62" providerId="LiveId" clId="{CE75E920-B296-42DE-A364-FCFE6278602E}" dt="2024-12-03T12:56:39.583" v="2490" actId="1076"/>
          <ac:spMkLst>
            <pc:docMk/>
            <pc:sldMk cId="2036724911" sldId="277"/>
            <ac:spMk id="8" creationId="{AB452050-ABDB-7393-8D5B-DB5EBDB7AD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2384"/>
            <a:ext cx="10515600" cy="836579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22707"/>
            <a:ext cx="10515600" cy="836579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題目：</a:t>
            </a:r>
            <a:r>
              <a:rPr lang="en-US" altLang="zh-TW" dirty="0"/>
              <a:t>HW5</a:t>
            </a:r>
          </a:p>
          <a:p>
            <a:r>
              <a:rPr lang="zh-TW" altLang="en-US" dirty="0"/>
              <a:t>學號</a:t>
            </a:r>
            <a:r>
              <a:rPr lang="en-US" altLang="zh-TW" dirty="0"/>
              <a:t>/</a:t>
            </a:r>
            <a:r>
              <a:rPr lang="zh-TW" altLang="en-US" dirty="0"/>
              <a:t>姓名：</a:t>
            </a:r>
            <a:r>
              <a:rPr lang="en-US" altLang="zh-TW" dirty="0"/>
              <a:t>C111112136 </a:t>
            </a:r>
            <a:r>
              <a:rPr lang="zh-TW" altLang="en-US" dirty="0"/>
              <a:t>王柏翔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80C5-13D4-3A60-0127-3357CDBC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543FADC-DCAA-0BDC-5BD1-446D5755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概念介紹 </a:t>
            </a:r>
            <a:r>
              <a:rPr lang="en-US" altLang="zh-TW" sz="3200" dirty="0"/>
              <a:t>-</a:t>
            </a:r>
            <a:r>
              <a:rPr lang="zh-TW" altLang="en-US" sz="3200" dirty="0"/>
              <a:t> </a:t>
            </a:r>
            <a:r>
              <a:rPr lang="en-US" altLang="zh-TW" sz="3200" dirty="0"/>
              <a:t>VGA</a:t>
            </a:r>
            <a:r>
              <a:rPr lang="zh-TW" altLang="en-US" sz="3200" dirty="0"/>
              <a:t>水平、垂直訊號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6810F8-3229-5534-E92E-0E3DCF35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5820"/>
            <a:ext cx="5178901" cy="23926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313884C-6700-E09F-C091-DAAF463A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11" y="3618936"/>
            <a:ext cx="4447308" cy="23926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B0C0210-CD34-F5E7-9365-6AD8F03F34D5}"/>
              </a:ext>
            </a:extLst>
          </p:cNvPr>
          <p:cNvSpPr txBox="1"/>
          <p:nvPr/>
        </p:nvSpPr>
        <p:spPr>
          <a:xfrm>
            <a:off x="838200" y="1396408"/>
            <a:ext cx="679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要在螢幕上透過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顯示東西，需透過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的水平、垂直訊號接腳及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接腳，並且在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的時脈接腳也需賦予一個時脈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C5D4D3-EAC9-34B9-D093-2598F883D89A}"/>
              </a:ext>
            </a:extLst>
          </p:cNvPr>
          <p:cNvSpPr txBox="1"/>
          <p:nvPr/>
        </p:nvSpPr>
        <p:spPr>
          <a:xfrm>
            <a:off x="838200" y="2071852"/>
            <a:ext cx="6799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以下的圖片說明水平、垂直訊號須滿足的樣子，並且周而復始循環，水平、垂直訊號分別會經過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Front Porch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Sync Pulse  Back Porch  Active Video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，在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Active Video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會根據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RGB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所組成的顏色顯示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4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/>
              <a:t>概念介紹 </a:t>
            </a:r>
            <a:r>
              <a:rPr lang="en-US" altLang="zh-TW" sz="3200"/>
              <a:t>-</a:t>
            </a:r>
            <a:r>
              <a:rPr lang="zh-TW" altLang="en-US" sz="3200"/>
              <a:t> </a:t>
            </a:r>
            <a:r>
              <a:rPr lang="en-US" altLang="zh-TW" sz="3200"/>
              <a:t>VGA</a:t>
            </a:r>
            <a:r>
              <a:rPr lang="zh-TW" altLang="en-US" sz="3200"/>
              <a:t>水平、垂直訊號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134DD7-3102-54F1-C5FD-2CB4E5DD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336"/>
            <a:ext cx="6080252" cy="40175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2895D8E-79C2-2E5D-4378-2A7743648613}"/>
              </a:ext>
            </a:extLst>
          </p:cNvPr>
          <p:cNvSpPr txBox="1"/>
          <p:nvPr/>
        </p:nvSpPr>
        <p:spPr>
          <a:xfrm>
            <a:off x="7054638" y="4636379"/>
            <a:ext cx="429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圖片說明了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640 x 480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的所有水平、垂直訊號的參數，同時要給予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時脈接腳所需的時脈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BBA426E-EDE3-70B8-5A7C-98BC72FF5CC7}"/>
              </a:ext>
            </a:extLst>
          </p:cNvPr>
          <p:cNvSpPr/>
          <p:nvPr/>
        </p:nvSpPr>
        <p:spPr>
          <a:xfrm>
            <a:off x="4066973" y="3112851"/>
            <a:ext cx="1283240" cy="316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AAB01D-3521-F557-992C-A23810E6A915}"/>
              </a:ext>
            </a:extLst>
          </p:cNvPr>
          <p:cNvSpPr txBox="1"/>
          <p:nvPr/>
        </p:nvSpPr>
        <p:spPr>
          <a:xfrm>
            <a:off x="7054639" y="3079123"/>
            <a:ext cx="42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時脈接腳所需的時脈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D500AB-7ECB-CFF9-F8DF-FDE06CDAF5D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86400" y="3244925"/>
            <a:ext cx="1568239" cy="18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5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/>
              <a:t>概念介紹 </a:t>
            </a:r>
            <a:r>
              <a:rPr lang="en-US" altLang="zh-TW" sz="3200"/>
              <a:t>-</a:t>
            </a:r>
            <a:r>
              <a:rPr lang="zh-TW" altLang="en-US" sz="3200"/>
              <a:t> </a:t>
            </a:r>
            <a:r>
              <a:rPr lang="en-US" altLang="zh-TW" sz="3200"/>
              <a:t>VGA</a:t>
            </a:r>
            <a:r>
              <a:rPr lang="zh-TW" altLang="en-US" sz="3200"/>
              <a:t>水平、垂直訊號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0D9DE9-E273-561B-191B-B4FC8003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483" y="1342340"/>
            <a:ext cx="6603034" cy="41733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7B1C89-F21B-C538-0F13-3BF19A9A1597}"/>
              </a:ext>
            </a:extLst>
          </p:cNvPr>
          <p:cNvSpPr txBox="1"/>
          <p:nvPr/>
        </p:nvSpPr>
        <p:spPr>
          <a:xfrm>
            <a:off x="2794483" y="5588208"/>
            <a:ext cx="660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螢幕示意圖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(640 x 480)</a:t>
            </a:r>
          </a:p>
        </p:txBody>
      </p:sp>
    </p:spTree>
    <p:extLst>
      <p:ext uri="{BB962C8B-B14F-4D97-AF65-F5344CB8AC3E}">
        <p14:creationId xmlns:p14="http://schemas.microsoft.com/office/powerpoint/2010/main" val="372820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BDB04-26E6-8A9C-6700-3E5B3BFC4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2C2F12E-7EBE-D0A3-11A7-E96FB97B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7C7F2-C1C0-C242-0255-F9D48B49D243}"/>
              </a:ext>
            </a:extLst>
          </p:cNvPr>
          <p:cNvSpPr txBox="1"/>
          <p:nvPr/>
        </p:nvSpPr>
        <p:spPr>
          <a:xfrm>
            <a:off x="838200" y="1243315"/>
            <a:ext cx="23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區塊說明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AA7108-3EDB-32D3-1260-62B22D83DC7E}"/>
              </a:ext>
            </a:extLst>
          </p:cNvPr>
          <p:cNvSpPr txBox="1"/>
          <p:nvPr/>
        </p:nvSpPr>
        <p:spPr>
          <a:xfrm>
            <a:off x="838200" y="1770837"/>
            <a:ext cx="4720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除頻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用意不變不再說明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HCnt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水平計數器計數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VCnt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垂直計數器計數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VGAOutput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輸出顏色的處理，控制著要在哪裡顯示以及顯示什麼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88E32B-DB1E-AD59-70C6-3A699F16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36" y="2217051"/>
            <a:ext cx="6023264" cy="242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2BFE71B-CB25-B5ED-C36F-C6AEC7E46D57}"/>
              </a:ext>
            </a:extLst>
          </p:cNvPr>
          <p:cNvSpPr txBox="1"/>
          <p:nvPr/>
        </p:nvSpPr>
        <p:spPr>
          <a:xfrm>
            <a:off x="838200" y="3406355"/>
            <a:ext cx="4720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W_active_flag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的決定由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決定主要用來看是否在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active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區間，如果有的話將會設為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，提供給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做判斷是否在螢幕內顯示色像的參考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8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1778-8C3F-1249-8D93-CC6143AA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5714F46-3FE5-F1DB-8653-3F1E5AE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42"/>
            <a:ext cx="10515600" cy="720000"/>
          </a:xfrm>
        </p:spPr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en-US" altLang="zh-TW" dirty="0" err="1"/>
              <a:t>Hcnt</a:t>
            </a:r>
            <a:r>
              <a:rPr lang="zh-TW" altLang="en-US" dirty="0"/>
              <a:t>、</a:t>
            </a:r>
            <a:r>
              <a:rPr lang="en-US" altLang="zh-TW" dirty="0" err="1"/>
              <a:t>Vcnt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2E9BF6-44E0-544B-6C72-6D21D6AA49CD}"/>
              </a:ext>
            </a:extLst>
          </p:cNvPr>
          <p:cNvSpPr txBox="1"/>
          <p:nvPr/>
        </p:nvSpPr>
        <p:spPr>
          <a:xfrm>
            <a:off x="6966497" y="3105834"/>
            <a:ext cx="438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都是計數器，何時歸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就是參照規格表的一整個週期，數完就會歸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544155-ECA8-5B5A-717B-EC40F6C3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72"/>
          <a:stretch/>
        </p:blipFill>
        <p:spPr>
          <a:xfrm>
            <a:off x="838200" y="1579411"/>
            <a:ext cx="5815446" cy="407533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1B6C79-E671-302A-A382-F7F2729E59EF}"/>
              </a:ext>
            </a:extLst>
          </p:cNvPr>
          <p:cNvSpPr txBox="1"/>
          <p:nvPr/>
        </p:nvSpPr>
        <p:spPr>
          <a:xfrm>
            <a:off x="6966497" y="3892079"/>
            <a:ext cx="43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的範圍裡輸出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557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F6E7A-9522-FA24-F936-DD8E62AA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291D07A-A7D5-E1D6-DBDC-8FFA539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W_active_flag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6B8BB3-323E-F1AE-F4AC-9C7CBD934A98}"/>
              </a:ext>
            </a:extLst>
          </p:cNvPr>
          <p:cNvSpPr txBox="1"/>
          <p:nvPr/>
        </p:nvSpPr>
        <p:spPr>
          <a:xfrm>
            <a:off x="838200" y="3008437"/>
            <a:ext cx="479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W_active_flag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就如同前面說明的，在螢幕範圍內就會設為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，然後就會給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做參照顯示像素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64DB15-1DDC-3ED1-4247-50D84E54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606"/>
          <a:stretch/>
        </p:blipFill>
        <p:spPr>
          <a:xfrm>
            <a:off x="838200" y="1553213"/>
            <a:ext cx="8399435" cy="9871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01EAE2-1186-55D8-1710-037B08C1FB10}"/>
              </a:ext>
            </a:extLst>
          </p:cNvPr>
          <p:cNvSpPr txBox="1"/>
          <p:nvPr/>
        </p:nvSpPr>
        <p:spPr>
          <a:xfrm>
            <a:off x="838200" y="4033673"/>
            <a:ext cx="479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那我們這邊計數器從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開始出發計數所以在螢幕範圍內就是值大於等於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sync+back_porch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然後小於等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sync+back_porch+active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466B-A28F-2F48-4D93-0DD21116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527AD72-5CF7-C260-9A90-AFBDD8BD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65637"/>
            <a:ext cx="8035636" cy="355177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24F14A0-9E35-9888-4460-94F2411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en-US" altLang="zh-TW" dirty="0" err="1"/>
              <a:t>VGAOutput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DB87BD-B8E2-AC4C-21E2-5ACB6A5F4794}"/>
              </a:ext>
            </a:extLst>
          </p:cNvPr>
          <p:cNvSpPr txBox="1"/>
          <p:nvPr/>
        </p:nvSpPr>
        <p:spPr>
          <a:xfrm>
            <a:off x="838200" y="5030698"/>
            <a:ext cx="580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的部分就是當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W_active_flag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時控制在哪裡顯示，顯示什麼顏色，如果不為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就為輸出全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圖中展示第一個色塊的顯示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A5B47F-BAE8-394F-AFE9-AA1C3EFE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708" y="3745677"/>
            <a:ext cx="2734057" cy="117173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3B9353-33D4-CEE5-D13C-62E8258C4282}"/>
              </a:ext>
            </a:extLst>
          </p:cNvPr>
          <p:cNvSpPr txBox="1"/>
          <p:nvPr/>
        </p:nvSpPr>
        <p:spPr>
          <a:xfrm>
            <a:off x="8992708" y="5030697"/>
            <a:ext cx="273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對照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W_active_flag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‘1’</a:t>
            </a: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99639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4F5A-3253-C73D-6BC0-18864E30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FC84B4-538D-3D2D-0303-18086017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9254"/>
            <a:ext cx="7072150" cy="486294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82ADDC2-51BF-65D8-87EE-C21A7B55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en-US" altLang="zh-TW" dirty="0" err="1"/>
              <a:t>VGAOutput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A6FA7A-EEBF-517A-9CE1-55EC4DE6AA83}"/>
              </a:ext>
            </a:extLst>
          </p:cNvPr>
          <p:cNvSpPr txBox="1"/>
          <p:nvPr/>
        </p:nvSpPr>
        <p:spPr>
          <a:xfrm>
            <a:off x="8194963" y="3429000"/>
            <a:ext cx="315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另外兩個色塊的顯示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6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84554</TotalTime>
  <Words>424</Words>
  <Application>Microsoft Office PowerPoint</Application>
  <PresentationFormat>寬螢幕</PresentationFormat>
  <Paragraphs>32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Times New Roman</vt:lpstr>
      <vt:lpstr>Office 佈景主題</vt:lpstr>
      <vt:lpstr>FPGA專題實習</vt:lpstr>
      <vt:lpstr>概念介紹 - VGA水平、垂直訊號</vt:lpstr>
      <vt:lpstr>概念介紹 - VGA水平、垂直訊號</vt:lpstr>
      <vt:lpstr>概念介紹 - VGA水平、垂直訊號</vt:lpstr>
      <vt:lpstr>架構圖</vt:lpstr>
      <vt:lpstr>程式碼 – Hcnt、Vcnt</vt:lpstr>
      <vt:lpstr>程式碼 – W_active_flag</vt:lpstr>
      <vt:lpstr>程式碼 – VGAOutput</vt:lpstr>
      <vt:lpstr>程式碼 – VGAOutput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Boi Siang Wang</cp:lastModifiedBy>
  <cp:revision>3150</cp:revision>
  <dcterms:created xsi:type="dcterms:W3CDTF">2019-03-11T13:47:46Z</dcterms:created>
  <dcterms:modified xsi:type="dcterms:W3CDTF">2025-01-05T09:07:48Z</dcterms:modified>
</cp:coreProperties>
</file>