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71" r:id="rId3"/>
    <p:sldId id="273" r:id="rId4"/>
    <p:sldId id="274" r:id="rId5"/>
    <p:sldId id="27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271"/>
            <p14:sldId id="273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9BE4E-25CE-4D62-88BD-71C8189BA56A}" v="31" dt="2024-11-13T12:34:10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496" autoAdjust="0"/>
  </p:normalViewPr>
  <p:slideViewPr>
    <p:cSldViewPr snapToGrid="0">
      <p:cViewPr varScale="1">
        <p:scale>
          <a:sx n="79" d="100"/>
          <a:sy n="79" d="100"/>
        </p:scale>
        <p:origin x="86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i Siang Wang" userId="f9ed3a753b1b3a62" providerId="LiveId" clId="{47D583F8-0AFF-4CF6-A69F-0C71004E71BF}"/>
    <pc:docChg chg="undo redo custSel addSld delSld modSld sldOrd modSection">
      <pc:chgData name="Boi Siang Wang" userId="f9ed3a753b1b3a62" providerId="LiveId" clId="{47D583F8-0AFF-4CF6-A69F-0C71004E71BF}" dt="2024-03-21T15:25:57.596" v="672" actId="20577"/>
      <pc:docMkLst>
        <pc:docMk/>
      </pc:docMkLst>
      <pc:sldChg chg="modSp mod">
        <pc:chgData name="Boi Siang Wang" userId="f9ed3a753b1b3a62" providerId="LiveId" clId="{47D583F8-0AFF-4CF6-A69F-0C71004E71BF}" dt="2024-03-21T14:29:12.279" v="1" actId="20577"/>
        <pc:sldMkLst>
          <pc:docMk/>
          <pc:sldMk cId="4056936614" sldId="259"/>
        </pc:sldMkLst>
        <pc:spChg chg="mod">
          <ac:chgData name="Boi Siang Wang" userId="f9ed3a753b1b3a62" providerId="LiveId" clId="{47D583F8-0AFF-4CF6-A69F-0C71004E71BF}" dt="2024-03-21T14:29:12.279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modSp mod">
        <pc:chgData name="Boi Siang Wang" userId="f9ed3a753b1b3a62" providerId="LiveId" clId="{47D583F8-0AFF-4CF6-A69F-0C71004E71BF}" dt="2024-03-21T14:41:48.546" v="29" actId="20577"/>
        <pc:sldMkLst>
          <pc:docMk/>
          <pc:sldMk cId="673396412" sldId="267"/>
        </pc:sldMkLst>
        <pc:spChg chg="mod">
          <ac:chgData name="Boi Siang Wang" userId="f9ed3a753b1b3a62" providerId="LiveId" clId="{47D583F8-0AFF-4CF6-A69F-0C71004E71BF}" dt="2024-03-21T14:41:48.546" v="29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 mod ord">
        <pc:chgData name="Boi Siang Wang" userId="f9ed3a753b1b3a62" providerId="LiveId" clId="{47D583F8-0AFF-4CF6-A69F-0C71004E71BF}" dt="2024-03-21T15:24:30.629" v="662" actId="20577"/>
        <pc:sldMkLst>
          <pc:docMk/>
          <pc:sldMk cId="1403700655" sldId="302"/>
        </pc:sldMkLst>
        <pc:spChg chg="mod">
          <ac:chgData name="Boi Siang Wang" userId="f9ed3a753b1b3a62" providerId="LiveId" clId="{47D583F8-0AFF-4CF6-A69F-0C71004E71BF}" dt="2024-03-21T15:24:30.629" v="662" actId="20577"/>
          <ac:spMkLst>
            <pc:docMk/>
            <pc:sldMk cId="1403700655" sldId="302"/>
            <ac:spMk id="2" creationId="{00000000-0000-0000-0000-000000000000}"/>
          </ac:spMkLst>
        </pc:spChg>
        <pc:spChg chg="mod">
          <ac:chgData name="Boi Siang Wang" userId="f9ed3a753b1b3a62" providerId="LiveId" clId="{47D583F8-0AFF-4CF6-A69F-0C71004E71BF}" dt="2024-03-21T15:17:31.218" v="150" actId="20577"/>
          <ac:spMkLst>
            <pc:docMk/>
            <pc:sldMk cId="1403700655" sldId="302"/>
            <ac:spMk id="3" creationId="{00000000-0000-0000-0000-000000000000}"/>
          </ac:spMkLst>
        </pc:spChg>
      </pc:sldChg>
      <pc:sldChg chg="del">
        <pc:chgData name="Boi Siang Wang" userId="f9ed3a753b1b3a62" providerId="LiveId" clId="{47D583F8-0AFF-4CF6-A69F-0C71004E71BF}" dt="2024-03-21T14:56:17.151" v="44" actId="47"/>
        <pc:sldMkLst>
          <pc:docMk/>
          <pc:sldMk cId="2648098688" sldId="1143"/>
        </pc:sldMkLst>
      </pc:sldChg>
      <pc:sldChg chg="delSp modSp add del mod">
        <pc:chgData name="Boi Siang Wang" userId="f9ed3a753b1b3a62" providerId="LiveId" clId="{47D583F8-0AFF-4CF6-A69F-0C71004E71BF}" dt="2024-03-21T15:25:57.596" v="672" actId="20577"/>
        <pc:sldMkLst>
          <pc:docMk/>
          <pc:sldMk cId="3086934833" sldId="1252"/>
        </pc:sldMkLst>
        <pc:spChg chg="del">
          <ac:chgData name="Boi Siang Wang" userId="f9ed3a753b1b3a62" providerId="LiveId" clId="{47D583F8-0AFF-4CF6-A69F-0C71004E71BF}" dt="2024-03-21T15:25:39.675" v="665" actId="478"/>
          <ac:spMkLst>
            <pc:docMk/>
            <pc:sldMk cId="3086934833" sldId="1252"/>
            <ac:spMk id="2" creationId="{4F3F2BDB-692C-DC69-9F58-AEF391EE2C3A}"/>
          </ac:spMkLst>
        </pc:spChg>
        <pc:spChg chg="mod">
          <ac:chgData name="Boi Siang Wang" userId="f9ed3a753b1b3a62" providerId="LiveId" clId="{47D583F8-0AFF-4CF6-A69F-0C71004E71BF}" dt="2024-03-21T15:25:57.596" v="672" actId="20577"/>
          <ac:spMkLst>
            <pc:docMk/>
            <pc:sldMk cId="3086934833" sldId="1252"/>
            <ac:spMk id="5" creationId="{91DCB3F1-14B0-4675-8D74-E8583B5D04B5}"/>
          </ac:spMkLst>
        </pc:spChg>
        <pc:spChg chg="del">
          <ac:chgData name="Boi Siang Wang" userId="f9ed3a753b1b3a62" providerId="LiveId" clId="{47D583F8-0AFF-4CF6-A69F-0C71004E71BF}" dt="2024-03-21T15:25:42.294" v="667" actId="478"/>
          <ac:spMkLst>
            <pc:docMk/>
            <pc:sldMk cId="3086934833" sldId="1252"/>
            <ac:spMk id="8" creationId="{EC75BE92-137A-D06F-B195-F38C8F881923}"/>
          </ac:spMkLst>
        </pc:spChg>
        <pc:spChg chg="del">
          <ac:chgData name="Boi Siang Wang" userId="f9ed3a753b1b3a62" providerId="LiveId" clId="{47D583F8-0AFF-4CF6-A69F-0C71004E71BF}" dt="2024-03-21T15:25:42.294" v="667" actId="478"/>
          <ac:spMkLst>
            <pc:docMk/>
            <pc:sldMk cId="3086934833" sldId="1252"/>
            <ac:spMk id="9" creationId="{5062670B-0D27-1B90-0CF0-629D8FDEC8C6}"/>
          </ac:spMkLst>
        </pc:spChg>
        <pc:picChg chg="del mod">
          <ac:chgData name="Boi Siang Wang" userId="f9ed3a753b1b3a62" providerId="LiveId" clId="{47D583F8-0AFF-4CF6-A69F-0C71004E71BF}" dt="2024-03-21T15:25:37.167" v="664" actId="478"/>
          <ac:picMkLst>
            <pc:docMk/>
            <pc:sldMk cId="3086934833" sldId="1252"/>
            <ac:picMk id="4" creationId="{E6E5545D-F57C-1AD6-7214-029C4EEA1028}"/>
          </ac:picMkLst>
        </pc:picChg>
        <pc:picChg chg="del">
          <ac:chgData name="Boi Siang Wang" userId="f9ed3a753b1b3a62" providerId="LiveId" clId="{47D583F8-0AFF-4CF6-A69F-0C71004E71BF}" dt="2024-03-21T15:25:40.301" v="666" actId="478"/>
          <ac:picMkLst>
            <pc:docMk/>
            <pc:sldMk cId="3086934833" sldId="1252"/>
            <ac:picMk id="6" creationId="{34107FBD-6D6A-04BC-DE3A-AAE64A576A81}"/>
          </ac:picMkLst>
        </pc:picChg>
        <pc:cxnChg chg="del">
          <ac:chgData name="Boi Siang Wang" userId="f9ed3a753b1b3a62" providerId="LiveId" clId="{47D583F8-0AFF-4CF6-A69F-0C71004E71BF}" dt="2024-03-21T15:25:42.294" v="667" actId="478"/>
          <ac:cxnSpMkLst>
            <pc:docMk/>
            <pc:sldMk cId="3086934833" sldId="1252"/>
            <ac:cxnSpMk id="7" creationId="{EA391308-CB25-A560-5854-280CD3328392}"/>
          </ac:cxnSpMkLst>
        </pc:cxnChg>
      </pc:sldChg>
      <pc:sldChg chg="del">
        <pc:chgData name="Boi Siang Wang" userId="f9ed3a753b1b3a62" providerId="LiveId" clId="{47D583F8-0AFF-4CF6-A69F-0C71004E71BF}" dt="2024-03-21T14:56:15.738" v="43" actId="47"/>
        <pc:sldMkLst>
          <pc:docMk/>
          <pc:sldMk cId="2238653395" sldId="1260"/>
        </pc:sldMkLst>
      </pc:sldChg>
      <pc:sldChg chg="del">
        <pc:chgData name="Boi Siang Wang" userId="f9ed3a753b1b3a62" providerId="LiveId" clId="{47D583F8-0AFF-4CF6-A69F-0C71004E71BF}" dt="2024-03-21T14:56:14.335" v="42" actId="47"/>
        <pc:sldMkLst>
          <pc:docMk/>
          <pc:sldMk cId="2678308603" sldId="1261"/>
        </pc:sldMkLst>
      </pc:sldChg>
      <pc:sldChg chg="del">
        <pc:chgData name="Boi Siang Wang" userId="f9ed3a753b1b3a62" providerId="LiveId" clId="{47D583F8-0AFF-4CF6-A69F-0C71004E71BF}" dt="2024-03-21T14:56:12.814" v="41" actId="47"/>
        <pc:sldMkLst>
          <pc:docMk/>
          <pc:sldMk cId="4171862811" sldId="1262"/>
        </pc:sldMkLst>
      </pc:sldChg>
      <pc:sldChg chg="del">
        <pc:chgData name="Boi Siang Wang" userId="f9ed3a753b1b3a62" providerId="LiveId" clId="{47D583F8-0AFF-4CF6-A69F-0C71004E71BF}" dt="2024-03-21T14:56:11.080" v="40" actId="47"/>
        <pc:sldMkLst>
          <pc:docMk/>
          <pc:sldMk cId="2702333022" sldId="1264"/>
        </pc:sldMkLst>
      </pc:sldChg>
      <pc:sldChg chg="del">
        <pc:chgData name="Boi Siang Wang" userId="f9ed3a753b1b3a62" providerId="LiveId" clId="{47D583F8-0AFF-4CF6-A69F-0C71004E71BF}" dt="2024-03-21T14:56:10.045" v="39" actId="47"/>
        <pc:sldMkLst>
          <pc:docMk/>
          <pc:sldMk cId="1413361764" sldId="1265"/>
        </pc:sldMkLst>
      </pc:sldChg>
      <pc:sldChg chg="del">
        <pc:chgData name="Boi Siang Wang" userId="f9ed3a753b1b3a62" providerId="LiveId" clId="{47D583F8-0AFF-4CF6-A69F-0C71004E71BF}" dt="2024-03-21T14:56:08.832" v="38" actId="47"/>
        <pc:sldMkLst>
          <pc:docMk/>
          <pc:sldMk cId="3141763329" sldId="1266"/>
        </pc:sldMkLst>
      </pc:sldChg>
      <pc:sldChg chg="del">
        <pc:chgData name="Boi Siang Wang" userId="f9ed3a753b1b3a62" providerId="LiveId" clId="{47D583F8-0AFF-4CF6-A69F-0C71004E71BF}" dt="2024-03-21T14:56:07.589" v="37" actId="47"/>
        <pc:sldMkLst>
          <pc:docMk/>
          <pc:sldMk cId="4159302710" sldId="1267"/>
        </pc:sldMkLst>
      </pc:sldChg>
      <pc:sldChg chg="addSp delSp modSp add mod ord">
        <pc:chgData name="Boi Siang Wang" userId="f9ed3a753b1b3a62" providerId="LiveId" clId="{47D583F8-0AFF-4CF6-A69F-0C71004E71BF}" dt="2024-03-21T14:58:03.398" v="55" actId="14100"/>
        <pc:sldMkLst>
          <pc:docMk/>
          <pc:sldMk cId="3406014094" sldId="1282"/>
        </pc:sldMkLst>
        <pc:spChg chg="mod">
          <ac:chgData name="Boi Siang Wang" userId="f9ed3a753b1b3a62" providerId="LiveId" clId="{47D583F8-0AFF-4CF6-A69F-0C71004E71BF}" dt="2024-03-21T14:42:44.656" v="36" actId="20577"/>
          <ac:spMkLst>
            <pc:docMk/>
            <pc:sldMk cId="3406014094" sldId="1282"/>
            <ac:spMk id="3" creationId="{17F63BF5-3516-6133-2986-FC5EC55EF5E3}"/>
          </ac:spMkLst>
        </pc:spChg>
        <pc:picChg chg="del">
          <ac:chgData name="Boi Siang Wang" userId="f9ed3a753b1b3a62" providerId="LiveId" clId="{47D583F8-0AFF-4CF6-A69F-0C71004E71BF}" dt="2024-03-21T14:56:24.243" v="45" actId="478"/>
          <ac:picMkLst>
            <pc:docMk/>
            <pc:sldMk cId="3406014094" sldId="1282"/>
            <ac:picMk id="4" creationId="{0BB29325-ADF6-FD15-8FF8-767D62B0797A}"/>
          </ac:picMkLst>
        </pc:picChg>
        <pc:picChg chg="add mod modCrop">
          <ac:chgData name="Boi Siang Wang" userId="f9ed3a753b1b3a62" providerId="LiveId" clId="{47D583F8-0AFF-4CF6-A69F-0C71004E71BF}" dt="2024-03-21T14:56:59.548" v="50" actId="1076"/>
          <ac:picMkLst>
            <pc:docMk/>
            <pc:sldMk cId="3406014094" sldId="1282"/>
            <ac:picMk id="5" creationId="{E8FBC545-01AA-8DE5-14CB-112DE2D0804B}"/>
          </ac:picMkLst>
        </pc:picChg>
        <pc:picChg chg="add mod modCrop">
          <ac:chgData name="Boi Siang Wang" userId="f9ed3a753b1b3a62" providerId="LiveId" clId="{47D583F8-0AFF-4CF6-A69F-0C71004E71BF}" dt="2024-03-21T14:58:03.398" v="55" actId="14100"/>
          <ac:picMkLst>
            <pc:docMk/>
            <pc:sldMk cId="3406014094" sldId="1282"/>
            <ac:picMk id="7" creationId="{6E31700F-0A79-0A9E-43DB-A4A511D62C14}"/>
          </ac:picMkLst>
        </pc:picChg>
      </pc:sldChg>
      <pc:sldChg chg="addSp delSp modSp add mod">
        <pc:chgData name="Boi Siang Wang" userId="f9ed3a753b1b3a62" providerId="LiveId" clId="{47D583F8-0AFF-4CF6-A69F-0C71004E71BF}" dt="2024-03-21T15:01:08.938" v="78" actId="1076"/>
        <pc:sldMkLst>
          <pc:docMk/>
          <pc:sldMk cId="1040747646" sldId="1283"/>
        </pc:sldMkLst>
        <pc:picChg chg="add mod">
          <ac:chgData name="Boi Siang Wang" userId="f9ed3a753b1b3a62" providerId="LiveId" clId="{47D583F8-0AFF-4CF6-A69F-0C71004E71BF}" dt="2024-03-21T14:59:20.899" v="61" actId="14100"/>
          <ac:picMkLst>
            <pc:docMk/>
            <pc:sldMk cId="1040747646" sldId="1283"/>
            <ac:picMk id="4" creationId="{BEABC545-78FA-CB4A-C269-3ED29AC0385F}"/>
          </ac:picMkLst>
        </pc:picChg>
        <pc:picChg chg="del">
          <ac:chgData name="Boi Siang Wang" userId="f9ed3a753b1b3a62" providerId="LiveId" clId="{47D583F8-0AFF-4CF6-A69F-0C71004E71BF}" dt="2024-03-21T14:58:30.071" v="58" actId="478"/>
          <ac:picMkLst>
            <pc:docMk/>
            <pc:sldMk cId="1040747646" sldId="1283"/>
            <ac:picMk id="5" creationId="{E8FBC545-01AA-8DE5-14CB-112DE2D0804B}"/>
          </ac:picMkLst>
        </pc:picChg>
        <pc:picChg chg="del">
          <ac:chgData name="Boi Siang Wang" userId="f9ed3a753b1b3a62" providerId="LiveId" clId="{47D583F8-0AFF-4CF6-A69F-0C71004E71BF}" dt="2024-03-21T14:58:29.162" v="57" actId="478"/>
          <ac:picMkLst>
            <pc:docMk/>
            <pc:sldMk cId="1040747646" sldId="1283"/>
            <ac:picMk id="7" creationId="{6E31700F-0A79-0A9E-43DB-A4A511D62C14}"/>
          </ac:picMkLst>
        </pc:picChg>
        <pc:picChg chg="add mod">
          <ac:chgData name="Boi Siang Wang" userId="f9ed3a753b1b3a62" providerId="LiveId" clId="{47D583F8-0AFF-4CF6-A69F-0C71004E71BF}" dt="2024-03-21T15:01:08.938" v="78" actId="1076"/>
          <ac:picMkLst>
            <pc:docMk/>
            <pc:sldMk cId="1040747646" sldId="1283"/>
            <ac:picMk id="8" creationId="{529447D1-B771-87BF-F103-CA053745738F}"/>
          </ac:picMkLst>
        </pc:picChg>
        <pc:picChg chg="add mod">
          <ac:chgData name="Boi Siang Wang" userId="f9ed3a753b1b3a62" providerId="LiveId" clId="{47D583F8-0AFF-4CF6-A69F-0C71004E71BF}" dt="2024-03-21T15:01:05.939" v="77" actId="1076"/>
          <ac:picMkLst>
            <pc:docMk/>
            <pc:sldMk cId="1040747646" sldId="1283"/>
            <ac:picMk id="10" creationId="{5F2BA87B-EF53-52AB-5AE6-1AC0A45FC5DB}"/>
          </ac:picMkLst>
        </pc:picChg>
      </pc:sldChg>
      <pc:sldChg chg="addSp delSp modSp add mod">
        <pc:chgData name="Boi Siang Wang" userId="f9ed3a753b1b3a62" providerId="LiveId" clId="{47D583F8-0AFF-4CF6-A69F-0C71004E71BF}" dt="2024-03-21T15:11:50.194" v="119" actId="1076"/>
        <pc:sldMkLst>
          <pc:docMk/>
          <pc:sldMk cId="3070735718" sldId="1284"/>
        </pc:sldMkLst>
        <pc:picChg chg="del">
          <ac:chgData name="Boi Siang Wang" userId="f9ed3a753b1b3a62" providerId="LiveId" clId="{47D583F8-0AFF-4CF6-A69F-0C71004E71BF}" dt="2024-03-21T15:01:57.544" v="80" actId="478"/>
          <ac:picMkLst>
            <pc:docMk/>
            <pc:sldMk cId="3070735718" sldId="1284"/>
            <ac:picMk id="4" creationId="{BEABC545-78FA-CB4A-C269-3ED29AC0385F}"/>
          </ac:picMkLst>
        </pc:picChg>
        <pc:picChg chg="add mod modCrop">
          <ac:chgData name="Boi Siang Wang" userId="f9ed3a753b1b3a62" providerId="LiveId" clId="{47D583F8-0AFF-4CF6-A69F-0C71004E71BF}" dt="2024-03-21T15:11:50.194" v="119" actId="1076"/>
          <ac:picMkLst>
            <pc:docMk/>
            <pc:sldMk cId="3070735718" sldId="1284"/>
            <ac:picMk id="5" creationId="{CA82C4F4-68F2-8157-2DBA-9722FF369A7A}"/>
          </ac:picMkLst>
        </pc:picChg>
        <pc:picChg chg="del mod">
          <ac:chgData name="Boi Siang Wang" userId="f9ed3a753b1b3a62" providerId="LiveId" clId="{47D583F8-0AFF-4CF6-A69F-0C71004E71BF}" dt="2024-03-21T15:01:58.234" v="82" actId="478"/>
          <ac:picMkLst>
            <pc:docMk/>
            <pc:sldMk cId="3070735718" sldId="1284"/>
            <ac:picMk id="8" creationId="{529447D1-B771-87BF-F103-CA053745738F}"/>
          </ac:picMkLst>
        </pc:picChg>
        <pc:picChg chg="del">
          <ac:chgData name="Boi Siang Wang" userId="f9ed3a753b1b3a62" providerId="LiveId" clId="{47D583F8-0AFF-4CF6-A69F-0C71004E71BF}" dt="2024-03-21T15:01:58.672" v="83" actId="478"/>
          <ac:picMkLst>
            <pc:docMk/>
            <pc:sldMk cId="3070735718" sldId="1284"/>
            <ac:picMk id="10" creationId="{5F2BA87B-EF53-52AB-5AE6-1AC0A45FC5DB}"/>
          </ac:picMkLst>
        </pc:picChg>
      </pc:sldChg>
      <pc:sldChg chg="addSp delSp modSp add mod ord">
        <pc:chgData name="Boi Siang Wang" userId="f9ed3a753b1b3a62" providerId="LiveId" clId="{47D583F8-0AFF-4CF6-A69F-0C71004E71BF}" dt="2024-03-21T15:11:16.786" v="115" actId="732"/>
        <pc:sldMkLst>
          <pc:docMk/>
          <pc:sldMk cId="2109058972" sldId="1285"/>
        </pc:sldMkLst>
        <pc:spChg chg="mod">
          <ac:chgData name="Boi Siang Wang" userId="f9ed3a753b1b3a62" providerId="LiveId" clId="{47D583F8-0AFF-4CF6-A69F-0C71004E71BF}" dt="2024-03-21T15:08:24.408" v="92" actId="20577"/>
          <ac:spMkLst>
            <pc:docMk/>
            <pc:sldMk cId="2109058972" sldId="1285"/>
            <ac:spMk id="3" creationId="{17F63BF5-3516-6133-2986-FC5EC55EF5E3}"/>
          </ac:spMkLst>
        </pc:spChg>
        <pc:picChg chg="del">
          <ac:chgData name="Boi Siang Wang" userId="f9ed3a753b1b3a62" providerId="LiveId" clId="{47D583F8-0AFF-4CF6-A69F-0C71004E71BF}" dt="2024-03-21T15:08:29.910" v="93" actId="478"/>
          <ac:picMkLst>
            <pc:docMk/>
            <pc:sldMk cId="2109058972" sldId="1285"/>
            <ac:picMk id="4" creationId="{CBF90AF8-F31A-D3EA-197F-F7B4EE119BA3}"/>
          </ac:picMkLst>
        </pc:picChg>
        <pc:picChg chg="add mod modCrop">
          <ac:chgData name="Boi Siang Wang" userId="f9ed3a753b1b3a62" providerId="LiveId" clId="{47D583F8-0AFF-4CF6-A69F-0C71004E71BF}" dt="2024-03-21T15:10:55.859" v="112" actId="732"/>
          <ac:picMkLst>
            <pc:docMk/>
            <pc:sldMk cId="2109058972" sldId="1285"/>
            <ac:picMk id="5" creationId="{0319ED07-8148-34F0-F6FA-83B59546993F}"/>
          </ac:picMkLst>
        </pc:picChg>
        <pc:picChg chg="add mod modCrop">
          <ac:chgData name="Boi Siang Wang" userId="f9ed3a753b1b3a62" providerId="LiveId" clId="{47D583F8-0AFF-4CF6-A69F-0C71004E71BF}" dt="2024-03-21T15:11:16.786" v="115" actId="732"/>
          <ac:picMkLst>
            <pc:docMk/>
            <pc:sldMk cId="2109058972" sldId="1285"/>
            <ac:picMk id="7" creationId="{938DA973-B801-8DFE-7912-3DDC3EF7299D}"/>
          </ac:picMkLst>
        </pc:picChg>
        <pc:picChg chg="del">
          <ac:chgData name="Boi Siang Wang" userId="f9ed3a753b1b3a62" providerId="LiveId" clId="{47D583F8-0AFF-4CF6-A69F-0C71004E71BF}" dt="2024-03-21T15:08:31.761" v="94" actId="478"/>
          <ac:picMkLst>
            <pc:docMk/>
            <pc:sldMk cId="2109058972" sldId="1285"/>
            <ac:picMk id="8" creationId="{D99D025B-4746-FC0F-EBF7-66C86BF36551}"/>
          </ac:picMkLst>
        </pc:picChg>
        <pc:picChg chg="add mod">
          <ac:chgData name="Boi Siang Wang" userId="f9ed3a753b1b3a62" providerId="LiveId" clId="{47D583F8-0AFF-4CF6-A69F-0C71004E71BF}" dt="2024-03-21T15:10:30.834" v="110" actId="14100"/>
          <ac:picMkLst>
            <pc:docMk/>
            <pc:sldMk cId="2109058972" sldId="1285"/>
            <ac:picMk id="10" creationId="{1DEB764F-03E2-E870-32D4-74BEA3D28993}"/>
          </ac:picMkLst>
        </pc:picChg>
      </pc:sldChg>
      <pc:sldChg chg="addSp delSp modSp add mod ord">
        <pc:chgData name="Boi Siang Wang" userId="f9ed3a753b1b3a62" providerId="LiveId" clId="{47D583F8-0AFF-4CF6-A69F-0C71004E71BF}" dt="2024-03-21T15:13:54.201" v="127" actId="1076"/>
        <pc:sldMkLst>
          <pc:docMk/>
          <pc:sldMk cId="2648085669" sldId="1286"/>
        </pc:sldMkLst>
        <pc:spChg chg="mod">
          <ac:chgData name="Boi Siang Wang" userId="f9ed3a753b1b3a62" providerId="LiveId" clId="{47D583F8-0AFF-4CF6-A69F-0C71004E71BF}" dt="2024-03-21T15:13:13.137" v="123"/>
          <ac:spMkLst>
            <pc:docMk/>
            <pc:sldMk cId="2648085669" sldId="1286"/>
            <ac:spMk id="3" creationId="{17F63BF5-3516-6133-2986-FC5EC55EF5E3}"/>
          </ac:spMkLst>
        </pc:spChg>
        <pc:picChg chg="del">
          <ac:chgData name="Boi Siang Wang" userId="f9ed3a753b1b3a62" providerId="LiveId" clId="{47D583F8-0AFF-4CF6-A69F-0C71004E71BF}" dt="2024-03-21T15:13:16.016" v="124" actId="478"/>
          <ac:picMkLst>
            <pc:docMk/>
            <pc:sldMk cId="2648085669" sldId="1286"/>
            <ac:picMk id="4" creationId="{03AD2BBE-A09F-C29C-A038-CE9C77454455}"/>
          </ac:picMkLst>
        </pc:picChg>
        <pc:picChg chg="add mod">
          <ac:chgData name="Boi Siang Wang" userId="f9ed3a753b1b3a62" providerId="LiveId" clId="{47D583F8-0AFF-4CF6-A69F-0C71004E71BF}" dt="2024-03-21T15:13:54.201" v="127" actId="1076"/>
          <ac:picMkLst>
            <pc:docMk/>
            <pc:sldMk cId="2648085669" sldId="1286"/>
            <ac:picMk id="5" creationId="{02F8BF17-C3A1-46C2-BDF7-13A3ACDEB12E}"/>
          </ac:picMkLst>
        </pc:picChg>
        <pc:picChg chg="del">
          <ac:chgData name="Boi Siang Wang" userId="f9ed3a753b1b3a62" providerId="LiveId" clId="{47D583F8-0AFF-4CF6-A69F-0C71004E71BF}" dt="2024-03-21T15:13:16.593" v="125" actId="478"/>
          <ac:picMkLst>
            <pc:docMk/>
            <pc:sldMk cId="2648085669" sldId="1286"/>
            <ac:picMk id="7" creationId="{D4C200F6-85B4-F423-E8F2-948B58A750A3}"/>
          </ac:picMkLst>
        </pc:picChg>
      </pc:sldChg>
      <pc:sldChg chg="add">
        <pc:chgData name="Boi Siang Wang" userId="f9ed3a753b1b3a62" providerId="LiveId" clId="{47D583F8-0AFF-4CF6-A69F-0C71004E71BF}" dt="2024-03-21T15:17:10.084" v="130" actId="2890"/>
        <pc:sldMkLst>
          <pc:docMk/>
          <pc:sldMk cId="3105641473" sldId="1287"/>
        </pc:sldMkLst>
      </pc:sldChg>
    </pc:docChg>
  </pc:docChgLst>
  <pc:docChgLst>
    <pc:chgData name="Boi Siang Wang" userId="f9ed3a753b1b3a62" providerId="LiveId" clId="{4BDE7F53-12C4-42B1-9E33-FA70852D2753}"/>
    <pc:docChg chg="undo custSel addSld delSld modSld modSection">
      <pc:chgData name="Boi Siang Wang" userId="f9ed3a753b1b3a62" providerId="LiveId" clId="{4BDE7F53-12C4-42B1-9E33-FA70852D2753}" dt="2024-05-03T04:31:37.604" v="457" actId="20577"/>
      <pc:docMkLst>
        <pc:docMk/>
      </pc:docMkLst>
      <pc:sldChg chg="delSp modSp mod">
        <pc:chgData name="Boi Siang Wang" userId="f9ed3a753b1b3a62" providerId="LiveId" clId="{4BDE7F53-12C4-42B1-9E33-FA70852D2753}" dt="2024-05-03T04:19:22.434" v="67" actId="20577"/>
        <pc:sldMkLst>
          <pc:docMk/>
          <pc:sldMk cId="4056936614" sldId="259"/>
        </pc:sldMkLst>
        <pc:spChg chg="mod">
          <ac:chgData name="Boi Siang Wang" userId="f9ed3a753b1b3a62" providerId="LiveId" clId="{4BDE7F53-12C4-42B1-9E33-FA70852D2753}" dt="2024-05-03T04:18:52.692" v="49" actId="20577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Boi Siang Wang" userId="f9ed3a753b1b3a62" providerId="LiveId" clId="{4BDE7F53-12C4-42B1-9E33-FA70852D2753}" dt="2024-05-03T04:19:22.434" v="67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Boi Siang Wang" userId="f9ed3a753b1b3a62" providerId="LiveId" clId="{4BDE7F53-12C4-42B1-9E33-FA70852D2753}" dt="2024-05-03T04:18:46.266" v="32" actId="6549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Boi Siang Wang" userId="f9ed3a753b1b3a62" providerId="LiveId" clId="{4BDE7F53-12C4-42B1-9E33-FA70852D2753}" dt="2024-05-03T04:18:47.767" v="33" actId="478"/>
          <ac:grpSpMkLst>
            <pc:docMk/>
            <pc:sldMk cId="4056936614" sldId="259"/>
            <ac:grpSpMk id="12" creationId="{FB078DAF-3261-4C1B-8E89-89FD8635A93E}"/>
          </ac:grpSpMkLst>
        </pc:grpChg>
      </pc:sldChg>
      <pc:sldChg chg="modSp mod">
        <pc:chgData name="Boi Siang Wang" userId="f9ed3a753b1b3a62" providerId="LiveId" clId="{4BDE7F53-12C4-42B1-9E33-FA70852D2753}" dt="2024-05-03T04:20:55.723" v="258" actId="20577"/>
        <pc:sldMkLst>
          <pc:docMk/>
          <pc:sldMk cId="673396412" sldId="267"/>
        </pc:sldMkLst>
        <pc:spChg chg="mod">
          <ac:chgData name="Boi Siang Wang" userId="f9ed3a753b1b3a62" providerId="LiveId" clId="{4BDE7F53-12C4-42B1-9E33-FA70852D2753}" dt="2024-05-03T04:20:55.723" v="258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 mod">
        <pc:chgData name="Boi Siang Wang" userId="f9ed3a753b1b3a62" providerId="LiveId" clId="{4BDE7F53-12C4-42B1-9E33-FA70852D2753}" dt="2024-05-03T04:31:37.604" v="457" actId="20577"/>
        <pc:sldMkLst>
          <pc:docMk/>
          <pc:sldMk cId="1403700655" sldId="302"/>
        </pc:sldMkLst>
        <pc:spChg chg="mod">
          <ac:chgData name="Boi Siang Wang" userId="f9ed3a753b1b3a62" providerId="LiveId" clId="{4BDE7F53-12C4-42B1-9E33-FA70852D2753}" dt="2024-05-03T04:31:37.604" v="457" actId="20577"/>
          <ac:spMkLst>
            <pc:docMk/>
            <pc:sldMk cId="1403700655" sldId="302"/>
            <ac:spMk id="2" creationId="{00000000-0000-0000-0000-000000000000}"/>
          </ac:spMkLst>
        </pc:spChg>
      </pc:sldChg>
      <pc:sldChg chg="addSp delSp modSp mod">
        <pc:chgData name="Boi Siang Wang" userId="f9ed3a753b1b3a62" providerId="LiveId" clId="{4BDE7F53-12C4-42B1-9E33-FA70852D2753}" dt="2024-05-03T04:23:23.795" v="300" actId="732"/>
        <pc:sldMkLst>
          <pc:docMk/>
          <pc:sldMk cId="3742601282" sldId="1136"/>
        </pc:sldMkLst>
        <pc:spChg chg="add del mod">
          <ac:chgData name="Boi Siang Wang" userId="f9ed3a753b1b3a62" providerId="LiveId" clId="{4BDE7F53-12C4-42B1-9E33-FA70852D2753}" dt="2024-05-03T04:22:58.873" v="295"/>
          <ac:spMkLst>
            <pc:docMk/>
            <pc:sldMk cId="3742601282" sldId="1136"/>
            <ac:spMk id="2" creationId="{D062124E-632C-83B7-ADAA-CDB5AFB6D3CB}"/>
          </ac:spMkLst>
        </pc:spChg>
        <pc:spChg chg="mod">
          <ac:chgData name="Boi Siang Wang" userId="f9ed3a753b1b3a62" providerId="LiveId" clId="{4BDE7F53-12C4-42B1-9E33-FA70852D2753}" dt="2024-05-03T04:21:44.537" v="290" actId="20577"/>
          <ac:spMkLst>
            <pc:docMk/>
            <pc:sldMk cId="3742601282" sldId="1136"/>
            <ac:spMk id="3" creationId="{00000000-0000-0000-0000-000000000000}"/>
          </ac:spMkLst>
        </pc:spChg>
        <pc:picChg chg="add mod modCrop">
          <ac:chgData name="Boi Siang Wang" userId="f9ed3a753b1b3a62" providerId="LiveId" clId="{4BDE7F53-12C4-42B1-9E33-FA70852D2753}" dt="2024-05-03T04:23:23.795" v="300" actId="732"/>
          <ac:picMkLst>
            <pc:docMk/>
            <pc:sldMk cId="3742601282" sldId="1136"/>
            <ac:picMk id="5" creationId="{4B522AF0-0411-B355-E54E-8A32A04C4AAB}"/>
          </ac:picMkLst>
        </pc:picChg>
      </pc:sldChg>
      <pc:sldChg chg="del">
        <pc:chgData name="Boi Siang Wang" userId="f9ed3a753b1b3a62" providerId="LiveId" clId="{4BDE7F53-12C4-42B1-9E33-FA70852D2753}" dt="2024-05-03T04:24:09.064" v="316" actId="47"/>
        <pc:sldMkLst>
          <pc:docMk/>
          <pc:sldMk cId="300669016" sldId="1268"/>
        </pc:sldMkLst>
      </pc:sldChg>
      <pc:sldChg chg="del">
        <pc:chgData name="Boi Siang Wang" userId="f9ed3a753b1b3a62" providerId="LiveId" clId="{4BDE7F53-12C4-42B1-9E33-FA70852D2753}" dt="2024-05-03T04:24:03.229" v="312" actId="47"/>
        <pc:sldMkLst>
          <pc:docMk/>
          <pc:sldMk cId="2589875790" sldId="1270"/>
        </pc:sldMkLst>
      </pc:sldChg>
      <pc:sldChg chg="delSp del mod">
        <pc:chgData name="Boi Siang Wang" userId="f9ed3a753b1b3a62" providerId="LiveId" clId="{4BDE7F53-12C4-42B1-9E33-FA70852D2753}" dt="2024-05-03T04:28:45.499" v="386" actId="47"/>
        <pc:sldMkLst>
          <pc:docMk/>
          <pc:sldMk cId="1297592838" sldId="1272"/>
        </pc:sldMkLst>
        <pc:picChg chg="del">
          <ac:chgData name="Boi Siang Wang" userId="f9ed3a753b1b3a62" providerId="LiveId" clId="{4BDE7F53-12C4-42B1-9E33-FA70852D2753}" dt="2024-05-03T04:23:39.014" v="305" actId="478"/>
          <ac:picMkLst>
            <pc:docMk/>
            <pc:sldMk cId="1297592838" sldId="1272"/>
            <ac:picMk id="20" creationId="{FBF6AEE0-49D9-0D4B-A88F-1856005F4312}"/>
          </ac:picMkLst>
        </pc:picChg>
      </pc:sldChg>
      <pc:sldChg chg="addSp delSp modSp mod">
        <pc:chgData name="Boi Siang Wang" userId="f9ed3a753b1b3a62" providerId="LiveId" clId="{4BDE7F53-12C4-42B1-9E33-FA70852D2753}" dt="2024-05-03T04:25:19.747" v="374" actId="1076"/>
        <pc:sldMkLst>
          <pc:docMk/>
          <pc:sldMk cId="1276510029" sldId="1276"/>
        </pc:sldMkLst>
        <pc:spChg chg="mod">
          <ac:chgData name="Boi Siang Wang" userId="f9ed3a753b1b3a62" providerId="LiveId" clId="{4BDE7F53-12C4-42B1-9E33-FA70852D2753}" dt="2024-05-03T04:24:35.874" v="371" actId="20577"/>
          <ac:spMkLst>
            <pc:docMk/>
            <pc:sldMk cId="1276510029" sldId="1276"/>
            <ac:spMk id="3" creationId="{17F63BF5-3516-6133-2986-FC5EC55EF5E3}"/>
          </ac:spMkLst>
        </pc:spChg>
        <pc:picChg chg="del">
          <ac:chgData name="Boi Siang Wang" userId="f9ed3a753b1b3a62" providerId="LiveId" clId="{4BDE7F53-12C4-42B1-9E33-FA70852D2753}" dt="2024-05-03T04:23:32.819" v="302" actId="478"/>
          <ac:picMkLst>
            <pc:docMk/>
            <pc:sldMk cId="1276510029" sldId="1276"/>
            <ac:picMk id="4" creationId="{CE58F1BB-8BE5-E58A-B6BC-D303DBB163D3}"/>
          </ac:picMkLst>
        </pc:picChg>
        <pc:picChg chg="add mod">
          <ac:chgData name="Boi Siang Wang" userId="f9ed3a753b1b3a62" providerId="LiveId" clId="{4BDE7F53-12C4-42B1-9E33-FA70852D2753}" dt="2024-05-03T04:25:19.747" v="374" actId="1076"/>
          <ac:picMkLst>
            <pc:docMk/>
            <pc:sldMk cId="1276510029" sldId="1276"/>
            <ac:picMk id="5" creationId="{E732F5FD-69CE-DF4A-D49E-E10A223576CD}"/>
          </ac:picMkLst>
        </pc:picChg>
        <pc:picChg chg="del">
          <ac:chgData name="Boi Siang Wang" userId="f9ed3a753b1b3a62" providerId="LiveId" clId="{4BDE7F53-12C4-42B1-9E33-FA70852D2753}" dt="2024-05-03T04:23:32.259" v="301" actId="478"/>
          <ac:picMkLst>
            <pc:docMk/>
            <pc:sldMk cId="1276510029" sldId="1276"/>
            <ac:picMk id="9" creationId="{25152C05-FAE5-0D80-BBD3-C3C3397BC387}"/>
          </ac:picMkLst>
        </pc:picChg>
      </pc:sldChg>
      <pc:sldChg chg="delSp modSp del mod">
        <pc:chgData name="Boi Siang Wang" userId="f9ed3a753b1b3a62" providerId="LiveId" clId="{4BDE7F53-12C4-42B1-9E33-FA70852D2753}" dt="2024-05-03T04:27:06.097" v="381" actId="47"/>
        <pc:sldMkLst>
          <pc:docMk/>
          <pc:sldMk cId="4192892381" sldId="1277"/>
        </pc:sldMkLst>
        <pc:spChg chg="mod">
          <ac:chgData name="Boi Siang Wang" userId="f9ed3a753b1b3a62" providerId="LiveId" clId="{4BDE7F53-12C4-42B1-9E33-FA70852D2753}" dt="2024-05-03T04:27:03.862" v="380" actId="20577"/>
          <ac:spMkLst>
            <pc:docMk/>
            <pc:sldMk cId="4192892381" sldId="1277"/>
            <ac:spMk id="11" creationId="{A3E31478-D383-AC9B-4983-93CCF7AAADA3}"/>
          </ac:spMkLst>
        </pc:spChg>
        <pc:picChg chg="del">
          <ac:chgData name="Boi Siang Wang" userId="f9ed3a753b1b3a62" providerId="LiveId" clId="{4BDE7F53-12C4-42B1-9E33-FA70852D2753}" dt="2024-05-03T04:23:35.691" v="303" actId="478"/>
          <ac:picMkLst>
            <pc:docMk/>
            <pc:sldMk cId="4192892381" sldId="1277"/>
            <ac:picMk id="5" creationId="{D237EFCD-9554-AB97-A147-CF2627136CB4}"/>
          </ac:picMkLst>
        </pc:picChg>
        <pc:picChg chg="del">
          <ac:chgData name="Boi Siang Wang" userId="f9ed3a753b1b3a62" providerId="LiveId" clId="{4BDE7F53-12C4-42B1-9E33-FA70852D2753}" dt="2024-05-03T04:23:36.501" v="304" actId="478"/>
          <ac:picMkLst>
            <pc:docMk/>
            <pc:sldMk cId="4192892381" sldId="1277"/>
            <ac:picMk id="7" creationId="{ABB3BA3F-D935-93E0-E5B3-8F90DE533CE3}"/>
          </ac:picMkLst>
        </pc:picChg>
      </pc:sldChg>
      <pc:sldChg chg="del">
        <pc:chgData name="Boi Siang Wang" userId="f9ed3a753b1b3a62" providerId="LiveId" clId="{4BDE7F53-12C4-42B1-9E33-FA70852D2753}" dt="2024-05-03T04:24:07.212" v="315" actId="47"/>
        <pc:sldMkLst>
          <pc:docMk/>
          <pc:sldMk cId="153214421" sldId="1278"/>
        </pc:sldMkLst>
      </pc:sldChg>
      <pc:sldChg chg="del">
        <pc:chgData name="Boi Siang Wang" userId="f9ed3a753b1b3a62" providerId="LiveId" clId="{4BDE7F53-12C4-42B1-9E33-FA70852D2753}" dt="2024-05-03T04:24:05.911" v="314" actId="47"/>
        <pc:sldMkLst>
          <pc:docMk/>
          <pc:sldMk cId="2885345132" sldId="1279"/>
        </pc:sldMkLst>
      </pc:sldChg>
      <pc:sldChg chg="del">
        <pc:chgData name="Boi Siang Wang" userId="f9ed3a753b1b3a62" providerId="LiveId" clId="{4BDE7F53-12C4-42B1-9E33-FA70852D2753}" dt="2024-05-03T04:24:04.581" v="313" actId="47"/>
        <pc:sldMkLst>
          <pc:docMk/>
          <pc:sldMk cId="3826200776" sldId="1280"/>
        </pc:sldMkLst>
      </pc:sldChg>
      <pc:sldChg chg="del">
        <pc:chgData name="Boi Siang Wang" userId="f9ed3a753b1b3a62" providerId="LiveId" clId="{4BDE7F53-12C4-42B1-9E33-FA70852D2753}" dt="2024-05-03T04:24:01.769" v="311" actId="47"/>
        <pc:sldMkLst>
          <pc:docMk/>
          <pc:sldMk cId="2888641153" sldId="1281"/>
        </pc:sldMkLst>
      </pc:sldChg>
      <pc:sldChg chg="del">
        <pc:chgData name="Boi Siang Wang" userId="f9ed3a753b1b3a62" providerId="LiveId" clId="{4BDE7F53-12C4-42B1-9E33-FA70852D2753}" dt="2024-05-03T04:23:58.857" v="309" actId="47"/>
        <pc:sldMkLst>
          <pc:docMk/>
          <pc:sldMk cId="3406014094" sldId="1282"/>
        </pc:sldMkLst>
      </pc:sldChg>
      <pc:sldChg chg="del">
        <pc:chgData name="Boi Siang Wang" userId="f9ed3a753b1b3a62" providerId="LiveId" clId="{4BDE7F53-12C4-42B1-9E33-FA70852D2753}" dt="2024-05-03T04:23:57.716" v="308" actId="47"/>
        <pc:sldMkLst>
          <pc:docMk/>
          <pc:sldMk cId="1040747646" sldId="1283"/>
        </pc:sldMkLst>
      </pc:sldChg>
      <pc:sldChg chg="del">
        <pc:chgData name="Boi Siang Wang" userId="f9ed3a753b1b3a62" providerId="LiveId" clId="{4BDE7F53-12C4-42B1-9E33-FA70852D2753}" dt="2024-05-03T04:24:00.378" v="310" actId="47"/>
        <pc:sldMkLst>
          <pc:docMk/>
          <pc:sldMk cId="3070735718" sldId="1284"/>
        </pc:sldMkLst>
      </pc:sldChg>
      <pc:sldChg chg="del">
        <pc:chgData name="Boi Siang Wang" userId="f9ed3a753b1b3a62" providerId="LiveId" clId="{4BDE7F53-12C4-42B1-9E33-FA70852D2753}" dt="2024-05-03T04:23:55.945" v="307" actId="47"/>
        <pc:sldMkLst>
          <pc:docMk/>
          <pc:sldMk cId="2109058972" sldId="1285"/>
        </pc:sldMkLst>
      </pc:sldChg>
      <pc:sldChg chg="del">
        <pc:chgData name="Boi Siang Wang" userId="f9ed3a753b1b3a62" providerId="LiveId" clId="{4BDE7F53-12C4-42B1-9E33-FA70852D2753}" dt="2024-05-03T04:23:54.145" v="306" actId="47"/>
        <pc:sldMkLst>
          <pc:docMk/>
          <pc:sldMk cId="2648085669" sldId="1286"/>
        </pc:sldMkLst>
      </pc:sldChg>
      <pc:sldChg chg="addSp delSp modSp add mod">
        <pc:chgData name="Boi Siang Wang" userId="f9ed3a753b1b3a62" providerId="LiveId" clId="{4BDE7F53-12C4-42B1-9E33-FA70852D2753}" dt="2024-05-03T04:26:51.716" v="378" actId="1076"/>
        <pc:sldMkLst>
          <pc:docMk/>
          <pc:sldMk cId="886115649" sldId="1288"/>
        </pc:sldMkLst>
        <pc:picChg chg="add mod">
          <ac:chgData name="Boi Siang Wang" userId="f9ed3a753b1b3a62" providerId="LiveId" clId="{4BDE7F53-12C4-42B1-9E33-FA70852D2753}" dt="2024-05-03T04:26:51.716" v="378" actId="1076"/>
          <ac:picMkLst>
            <pc:docMk/>
            <pc:sldMk cId="886115649" sldId="1288"/>
            <ac:picMk id="4" creationId="{ECF73A18-2CCC-8E09-9914-64ADDBA21249}"/>
          </ac:picMkLst>
        </pc:picChg>
        <pc:picChg chg="del">
          <ac:chgData name="Boi Siang Wang" userId="f9ed3a753b1b3a62" providerId="LiveId" clId="{4BDE7F53-12C4-42B1-9E33-FA70852D2753}" dt="2024-05-03T04:25:35.838" v="376" actId="478"/>
          <ac:picMkLst>
            <pc:docMk/>
            <pc:sldMk cId="886115649" sldId="1288"/>
            <ac:picMk id="5" creationId="{E732F5FD-69CE-DF4A-D49E-E10A223576CD}"/>
          </ac:picMkLst>
        </pc:picChg>
      </pc:sldChg>
      <pc:sldChg chg="addSp delSp modSp add mod">
        <pc:chgData name="Boi Siang Wang" userId="f9ed3a753b1b3a62" providerId="LiveId" clId="{4BDE7F53-12C4-42B1-9E33-FA70852D2753}" dt="2024-05-03T04:28:12.237" v="385" actId="1076"/>
        <pc:sldMkLst>
          <pc:docMk/>
          <pc:sldMk cId="1743699321" sldId="1289"/>
        </pc:sldMkLst>
        <pc:picChg chg="del">
          <ac:chgData name="Boi Siang Wang" userId="f9ed3a753b1b3a62" providerId="LiveId" clId="{4BDE7F53-12C4-42B1-9E33-FA70852D2753}" dt="2024-05-03T04:27:35.360" v="383" actId="478"/>
          <ac:picMkLst>
            <pc:docMk/>
            <pc:sldMk cId="1743699321" sldId="1289"/>
            <ac:picMk id="4" creationId="{ECF73A18-2CCC-8E09-9914-64ADDBA21249}"/>
          </ac:picMkLst>
        </pc:picChg>
        <pc:picChg chg="add mod">
          <ac:chgData name="Boi Siang Wang" userId="f9ed3a753b1b3a62" providerId="LiveId" clId="{4BDE7F53-12C4-42B1-9E33-FA70852D2753}" dt="2024-05-03T04:28:12.237" v="385" actId="1076"/>
          <ac:picMkLst>
            <pc:docMk/>
            <pc:sldMk cId="1743699321" sldId="1289"/>
            <ac:picMk id="5" creationId="{428A2A3D-7E58-FA5C-D639-B56E2098F121}"/>
          </ac:picMkLst>
        </pc:picChg>
      </pc:sldChg>
      <pc:sldChg chg="addSp delSp modSp add mod">
        <pc:chgData name="Boi Siang Wang" userId="f9ed3a753b1b3a62" providerId="LiveId" clId="{4BDE7F53-12C4-42B1-9E33-FA70852D2753}" dt="2024-05-03T04:30:31.021" v="398" actId="14100"/>
        <pc:sldMkLst>
          <pc:docMk/>
          <pc:sldMk cId="549978830" sldId="1290"/>
        </pc:sldMkLst>
        <pc:picChg chg="add mod">
          <ac:chgData name="Boi Siang Wang" userId="f9ed3a753b1b3a62" providerId="LiveId" clId="{4BDE7F53-12C4-42B1-9E33-FA70852D2753}" dt="2024-05-03T04:29:49.756" v="394" actId="14100"/>
          <ac:picMkLst>
            <pc:docMk/>
            <pc:sldMk cId="549978830" sldId="1290"/>
            <ac:picMk id="4" creationId="{E5F6E2C3-92C5-1A8D-AB4C-BF83E41CCB8E}"/>
          </ac:picMkLst>
        </pc:picChg>
        <pc:picChg chg="del">
          <ac:chgData name="Boi Siang Wang" userId="f9ed3a753b1b3a62" providerId="LiveId" clId="{4BDE7F53-12C4-42B1-9E33-FA70852D2753}" dt="2024-05-03T04:29:04.606" v="388" actId="478"/>
          <ac:picMkLst>
            <pc:docMk/>
            <pc:sldMk cId="549978830" sldId="1290"/>
            <ac:picMk id="5" creationId="{428A2A3D-7E58-FA5C-D639-B56E2098F121}"/>
          </ac:picMkLst>
        </pc:picChg>
        <pc:picChg chg="add mod">
          <ac:chgData name="Boi Siang Wang" userId="f9ed3a753b1b3a62" providerId="LiveId" clId="{4BDE7F53-12C4-42B1-9E33-FA70852D2753}" dt="2024-05-03T04:30:31.021" v="398" actId="14100"/>
          <ac:picMkLst>
            <pc:docMk/>
            <pc:sldMk cId="549978830" sldId="1290"/>
            <ac:picMk id="7" creationId="{3AF07B36-A614-501E-6A53-E5F6A66AD885}"/>
          </ac:picMkLst>
        </pc:picChg>
      </pc:sldChg>
      <pc:sldChg chg="add del">
        <pc:chgData name="Boi Siang Wang" userId="f9ed3a753b1b3a62" providerId="LiveId" clId="{4BDE7F53-12C4-42B1-9E33-FA70852D2753}" dt="2024-05-03T04:29:07.623" v="390"/>
        <pc:sldMkLst>
          <pc:docMk/>
          <pc:sldMk cId="393275361" sldId="1291"/>
        </pc:sldMkLst>
      </pc:sldChg>
    </pc:docChg>
  </pc:docChgLst>
  <pc:docChgLst>
    <pc:chgData name="Boi Siang Wang" userId="f9ed3a753b1b3a62" providerId="LiveId" clId="{20C9BE4E-25CE-4D62-88BD-71C8189BA56A}"/>
    <pc:docChg chg="undo custSel addSld delSld modSld sldOrd delSection modSection">
      <pc:chgData name="Boi Siang Wang" userId="f9ed3a753b1b3a62" providerId="LiveId" clId="{20C9BE4E-25CE-4D62-88BD-71C8189BA56A}" dt="2024-11-13T12:35:21.732" v="1898" actId="20577"/>
      <pc:docMkLst>
        <pc:docMk/>
      </pc:docMkLst>
      <pc:sldChg chg="modSp mod">
        <pc:chgData name="Boi Siang Wang" userId="f9ed3a753b1b3a62" providerId="LiveId" clId="{20C9BE4E-25CE-4D62-88BD-71C8189BA56A}" dt="2024-11-13T11:28:31.395" v="177" actId="20577"/>
        <pc:sldMkLst>
          <pc:docMk/>
          <pc:sldMk cId="4056936614" sldId="259"/>
        </pc:sldMkLst>
        <pc:spChg chg="mod">
          <ac:chgData name="Boi Siang Wang" userId="f9ed3a753b1b3a62" providerId="LiveId" clId="{20C9BE4E-25CE-4D62-88BD-71C8189BA56A}" dt="2024-11-13T11:28:08.217" v="130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Boi Siang Wang" userId="f9ed3a753b1b3a62" providerId="LiveId" clId="{20C9BE4E-25CE-4D62-88BD-71C8189BA56A}" dt="2024-11-13T11:28:31.395" v="177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Boi Siang Wang" userId="f9ed3a753b1b3a62" providerId="LiveId" clId="{20C9BE4E-25CE-4D62-88BD-71C8189BA56A}" dt="2024-11-13T11:26:17.727" v="3" actId="47"/>
        <pc:sldMkLst>
          <pc:docMk/>
          <pc:sldMk cId="673396412" sldId="267"/>
        </pc:sldMkLst>
      </pc:sldChg>
      <pc:sldChg chg="del">
        <pc:chgData name="Boi Siang Wang" userId="f9ed3a753b1b3a62" providerId="LiveId" clId="{20C9BE4E-25CE-4D62-88BD-71C8189BA56A}" dt="2024-11-13T11:26:18.872" v="5" actId="47"/>
        <pc:sldMkLst>
          <pc:docMk/>
          <pc:sldMk cId="2460776231" sldId="269"/>
        </pc:sldMkLst>
      </pc:sldChg>
      <pc:sldChg chg="addSp delSp modSp mod">
        <pc:chgData name="Boi Siang Wang" userId="f9ed3a753b1b3a62" providerId="LiveId" clId="{20C9BE4E-25CE-4D62-88BD-71C8189BA56A}" dt="2024-11-13T11:38:42.754" v="378" actId="1036"/>
        <pc:sldMkLst>
          <pc:docMk/>
          <pc:sldMk cId="1759100234" sldId="271"/>
        </pc:sldMkLst>
        <pc:spChg chg="del">
          <ac:chgData name="Boi Siang Wang" userId="f9ed3a753b1b3a62" providerId="LiveId" clId="{20C9BE4E-25CE-4D62-88BD-71C8189BA56A}" dt="2024-11-13T11:28:52.558" v="191"/>
          <ac:spMkLst>
            <pc:docMk/>
            <pc:sldMk cId="1759100234" sldId="271"/>
            <ac:spMk id="2" creationId="{00000000-0000-0000-0000-000000000000}"/>
          </ac:spMkLst>
        </pc:spChg>
        <pc:spChg chg="mod">
          <ac:chgData name="Boi Siang Wang" userId="f9ed3a753b1b3a62" providerId="LiveId" clId="{20C9BE4E-25CE-4D62-88BD-71C8189BA56A}" dt="2024-11-13T11:28:39.477" v="190" actId="20577"/>
          <ac:spMkLst>
            <pc:docMk/>
            <pc:sldMk cId="1759100234" sldId="271"/>
            <ac:spMk id="3" creationId="{00000000-0000-0000-0000-000000000000}"/>
          </ac:spMkLst>
        </pc:spChg>
        <pc:spChg chg="add mod">
          <ac:chgData name="Boi Siang Wang" userId="f9ed3a753b1b3a62" providerId="LiveId" clId="{20C9BE4E-25CE-4D62-88BD-71C8189BA56A}" dt="2024-11-13T11:38:42.754" v="378" actId="1036"/>
          <ac:spMkLst>
            <pc:docMk/>
            <pc:sldMk cId="1759100234" sldId="271"/>
            <ac:spMk id="4" creationId="{7A679214-84FD-95A1-7293-FF0EA7BC6329}"/>
          </ac:spMkLst>
        </pc:spChg>
        <pc:spChg chg="add mod">
          <ac:chgData name="Boi Siang Wang" userId="f9ed3a753b1b3a62" providerId="LiveId" clId="{20C9BE4E-25CE-4D62-88BD-71C8189BA56A}" dt="2024-11-13T11:38:30.797" v="375" actId="2711"/>
          <ac:spMkLst>
            <pc:docMk/>
            <pc:sldMk cId="1759100234" sldId="271"/>
            <ac:spMk id="5" creationId="{C617C652-C999-CF69-0C6E-F95B20F188CA}"/>
          </ac:spMkLst>
        </pc:spChg>
        <pc:picChg chg="add mod">
          <ac:chgData name="Boi Siang Wang" userId="f9ed3a753b1b3a62" providerId="LiveId" clId="{20C9BE4E-25CE-4D62-88BD-71C8189BA56A}" dt="2024-11-13T11:30:15.987" v="321" actId="1076"/>
          <ac:picMkLst>
            <pc:docMk/>
            <pc:sldMk cId="1759100234" sldId="271"/>
            <ac:picMk id="1026" creationId="{17DE96B4-A5C9-5669-D41B-8CE069A4766A}"/>
          </ac:picMkLst>
        </pc:picChg>
      </pc:sldChg>
      <pc:sldChg chg="addSp delSp modSp add mod">
        <pc:chgData name="Boi Siang Wang" userId="f9ed3a753b1b3a62" providerId="LiveId" clId="{20C9BE4E-25CE-4D62-88BD-71C8189BA56A}" dt="2024-11-13T11:42:05.227" v="486" actId="20577"/>
        <pc:sldMkLst>
          <pc:docMk/>
          <pc:sldMk cId="3324292715" sldId="272"/>
        </pc:sldMkLst>
        <pc:spChg chg="add del mod">
          <ac:chgData name="Boi Siang Wang" userId="f9ed3a753b1b3a62" providerId="LiveId" clId="{20C9BE4E-25CE-4D62-88BD-71C8189BA56A}" dt="2024-11-13T11:39:48.077" v="395" actId="22"/>
          <ac:spMkLst>
            <pc:docMk/>
            <pc:sldMk cId="3324292715" sldId="272"/>
            <ac:spMk id="2" creationId="{9DA2F404-8A85-DBCB-6D78-FBCA5C6E69A3}"/>
          </ac:spMkLst>
        </pc:spChg>
        <pc:spChg chg="mod">
          <ac:chgData name="Boi Siang Wang" userId="f9ed3a753b1b3a62" providerId="LiveId" clId="{20C9BE4E-25CE-4D62-88BD-71C8189BA56A}" dt="2024-11-13T11:39:42.692" v="393" actId="20577"/>
          <ac:spMkLst>
            <pc:docMk/>
            <pc:sldMk cId="3324292715" sldId="272"/>
            <ac:spMk id="3" creationId="{52AFE03F-153E-8623-057D-4AC1A8F9AFF5}"/>
          </ac:spMkLst>
        </pc:spChg>
        <pc:spChg chg="mod">
          <ac:chgData name="Boi Siang Wang" userId="f9ed3a753b1b3a62" providerId="LiveId" clId="{20C9BE4E-25CE-4D62-88BD-71C8189BA56A}" dt="2024-11-13T11:42:05.227" v="486" actId="20577"/>
          <ac:spMkLst>
            <pc:docMk/>
            <pc:sldMk cId="3324292715" sldId="272"/>
            <ac:spMk id="4" creationId="{A65698D6-20E1-FD5F-8C6F-8661C051F1DC}"/>
          </ac:spMkLst>
        </pc:spChg>
        <pc:spChg chg="del mod">
          <ac:chgData name="Boi Siang Wang" userId="f9ed3a753b1b3a62" providerId="LiveId" clId="{20C9BE4E-25CE-4D62-88BD-71C8189BA56A}" dt="2024-11-13T11:41:55.032" v="479" actId="478"/>
          <ac:spMkLst>
            <pc:docMk/>
            <pc:sldMk cId="3324292715" sldId="272"/>
            <ac:spMk id="5" creationId="{0C72C9D7-683C-E686-ACB2-1559C6FE38EA}"/>
          </ac:spMkLst>
        </pc:spChg>
        <pc:spChg chg="add mod">
          <ac:chgData name="Boi Siang Wang" userId="f9ed3a753b1b3a62" providerId="LiveId" clId="{20C9BE4E-25CE-4D62-88BD-71C8189BA56A}" dt="2024-11-13T11:40:32.361" v="404" actId="1582"/>
          <ac:spMkLst>
            <pc:docMk/>
            <pc:sldMk cId="3324292715" sldId="272"/>
            <ac:spMk id="8" creationId="{E5F8AFD6-9FDD-9BF9-6816-39A3E3345C4E}"/>
          </ac:spMkLst>
        </pc:spChg>
        <pc:picChg chg="add mod ord">
          <ac:chgData name="Boi Siang Wang" userId="f9ed3a753b1b3a62" providerId="LiveId" clId="{20C9BE4E-25CE-4D62-88BD-71C8189BA56A}" dt="2024-11-13T11:39:59.759" v="399" actId="171"/>
          <ac:picMkLst>
            <pc:docMk/>
            <pc:sldMk cId="3324292715" sldId="272"/>
            <ac:picMk id="7" creationId="{72FCE2C4-3040-F7D1-7550-CB49FCEF5C4D}"/>
          </ac:picMkLst>
        </pc:picChg>
        <pc:picChg chg="del">
          <ac:chgData name="Boi Siang Wang" userId="f9ed3a753b1b3a62" providerId="LiveId" clId="{20C9BE4E-25CE-4D62-88BD-71C8189BA56A}" dt="2024-11-13T11:39:46.247" v="394" actId="478"/>
          <ac:picMkLst>
            <pc:docMk/>
            <pc:sldMk cId="3324292715" sldId="272"/>
            <ac:picMk id="1026" creationId="{01354713-03A8-EC85-4623-1DD973C86039}"/>
          </ac:picMkLst>
        </pc:picChg>
      </pc:sldChg>
      <pc:sldChg chg="addSp delSp modSp add mod">
        <pc:chgData name="Boi Siang Wang" userId="f9ed3a753b1b3a62" providerId="LiveId" clId="{20C9BE4E-25CE-4D62-88BD-71C8189BA56A}" dt="2024-11-13T12:21:03.213" v="1064" actId="478"/>
        <pc:sldMkLst>
          <pc:docMk/>
          <pc:sldMk cId="3754687728" sldId="273"/>
        </pc:sldMkLst>
        <pc:spChg chg="add del mod">
          <ac:chgData name="Boi Siang Wang" userId="f9ed3a753b1b3a62" providerId="LiveId" clId="{20C9BE4E-25CE-4D62-88BD-71C8189BA56A}" dt="2024-11-13T12:13:03.265" v="509"/>
          <ac:spMkLst>
            <pc:docMk/>
            <pc:sldMk cId="3754687728" sldId="273"/>
            <ac:spMk id="2" creationId="{BBBC450B-E973-8874-E825-0F1E9F24D5A7}"/>
          </ac:spMkLst>
        </pc:spChg>
        <pc:spChg chg="mod">
          <ac:chgData name="Boi Siang Wang" userId="f9ed3a753b1b3a62" providerId="LiveId" clId="{20C9BE4E-25CE-4D62-88BD-71C8189BA56A}" dt="2024-11-13T11:43:20.845" v="505" actId="20577"/>
          <ac:spMkLst>
            <pc:docMk/>
            <pc:sldMk cId="3754687728" sldId="273"/>
            <ac:spMk id="3" creationId="{B2C2F12E-7EBE-D0A3-11A7-E96FB97B29BF}"/>
          </ac:spMkLst>
        </pc:spChg>
        <pc:spChg chg="mod">
          <ac:chgData name="Boi Siang Wang" userId="f9ed3a753b1b3a62" providerId="LiveId" clId="{20C9BE4E-25CE-4D62-88BD-71C8189BA56A}" dt="2024-11-13T12:14:04.654" v="606" actId="20577"/>
          <ac:spMkLst>
            <pc:docMk/>
            <pc:sldMk cId="3754687728" sldId="273"/>
            <ac:spMk id="4" creationId="{010190DF-33AC-B4E7-43EF-8817FCF77665}"/>
          </ac:spMkLst>
        </pc:spChg>
        <pc:spChg chg="mod">
          <ac:chgData name="Boi Siang Wang" userId="f9ed3a753b1b3a62" providerId="LiveId" clId="{20C9BE4E-25CE-4D62-88BD-71C8189BA56A}" dt="2024-11-13T12:13:47.124" v="566" actId="20577"/>
          <ac:spMkLst>
            <pc:docMk/>
            <pc:sldMk cId="3754687728" sldId="273"/>
            <ac:spMk id="5" creationId="{E0C7C7F2-C1C0-C242-0255-F9D48B49D243}"/>
          </ac:spMkLst>
        </pc:spChg>
        <pc:spChg chg="add mod">
          <ac:chgData name="Boi Siang Wang" userId="f9ed3a753b1b3a62" providerId="LiveId" clId="{20C9BE4E-25CE-4D62-88BD-71C8189BA56A}" dt="2024-11-13T12:19:26.264" v="1061" actId="20577"/>
          <ac:spMkLst>
            <pc:docMk/>
            <pc:sldMk cId="3754687728" sldId="273"/>
            <ac:spMk id="6" creationId="{678DA4A8-F744-7B91-C013-076391509FF0}"/>
          </ac:spMkLst>
        </pc:spChg>
        <pc:picChg chg="add del">
          <ac:chgData name="Boi Siang Wang" userId="f9ed3a753b1b3a62" providerId="LiveId" clId="{20C9BE4E-25CE-4D62-88BD-71C8189BA56A}" dt="2024-11-13T12:21:03.213" v="1064" actId="478"/>
          <ac:picMkLst>
            <pc:docMk/>
            <pc:sldMk cId="3754687728" sldId="273"/>
            <ac:picMk id="8" creationId="{4C9EFB96-0EDD-D459-CFF8-D4CF5A49D92C}"/>
          </ac:picMkLst>
        </pc:picChg>
        <pc:picChg chg="del">
          <ac:chgData name="Boi Siang Wang" userId="f9ed3a753b1b3a62" providerId="LiveId" clId="{20C9BE4E-25CE-4D62-88BD-71C8189BA56A}" dt="2024-11-13T12:13:01.314" v="507" actId="478"/>
          <ac:picMkLst>
            <pc:docMk/>
            <pc:sldMk cId="3754687728" sldId="273"/>
            <ac:picMk id="1026" creationId="{8BF382BA-329B-CBC4-0CBB-A78E1FDD01E8}"/>
          </ac:picMkLst>
        </pc:picChg>
        <pc:picChg chg="add">
          <ac:chgData name="Boi Siang Wang" userId="f9ed3a753b1b3a62" providerId="LiveId" clId="{20C9BE4E-25CE-4D62-88BD-71C8189BA56A}" dt="2024-11-13T12:12:59.334" v="506"/>
          <ac:picMkLst>
            <pc:docMk/>
            <pc:sldMk cId="3754687728" sldId="273"/>
            <ac:picMk id="2050" creationId="{3880CEA3-7020-F6A8-658B-6FE5F45F5664}"/>
          </ac:picMkLst>
        </pc:picChg>
        <pc:picChg chg="add mod">
          <ac:chgData name="Boi Siang Wang" userId="f9ed3a753b1b3a62" providerId="LiveId" clId="{20C9BE4E-25CE-4D62-88BD-71C8189BA56A}" dt="2024-11-13T12:13:19.534" v="512" actId="1076"/>
          <ac:picMkLst>
            <pc:docMk/>
            <pc:sldMk cId="3754687728" sldId="273"/>
            <ac:picMk id="2052" creationId="{6F17A5A3-F348-261B-4AC2-127E3C622C45}"/>
          </ac:picMkLst>
        </pc:picChg>
      </pc:sldChg>
      <pc:sldChg chg="addSp delSp modSp add mod">
        <pc:chgData name="Boi Siang Wang" userId="f9ed3a753b1b3a62" providerId="LiveId" clId="{20C9BE4E-25CE-4D62-88BD-71C8189BA56A}" dt="2024-11-13T12:35:21.732" v="1898" actId="20577"/>
        <pc:sldMkLst>
          <pc:docMk/>
          <pc:sldMk cId="2055779633" sldId="274"/>
        </pc:sldMkLst>
        <pc:spChg chg="add del mod">
          <ac:chgData name="Boi Siang Wang" userId="f9ed3a753b1b3a62" providerId="LiveId" clId="{20C9BE4E-25CE-4D62-88BD-71C8189BA56A}" dt="2024-11-13T12:21:28.634" v="1109" actId="478"/>
          <ac:spMkLst>
            <pc:docMk/>
            <pc:sldMk cId="2055779633" sldId="274"/>
            <ac:spMk id="2" creationId="{60F82A96-0629-A99C-16AC-1BAFB2E544F8}"/>
          </ac:spMkLst>
        </pc:spChg>
        <pc:spChg chg="mod">
          <ac:chgData name="Boi Siang Wang" userId="f9ed3a753b1b3a62" providerId="LiveId" clId="{20C9BE4E-25CE-4D62-88BD-71C8189BA56A}" dt="2024-11-13T12:21:22.414" v="1107" actId="20577"/>
          <ac:spMkLst>
            <pc:docMk/>
            <pc:sldMk cId="2055779633" sldId="274"/>
            <ac:spMk id="3" creationId="{85714F46-3FE5-F1DB-8653-3F1E5AE143EB}"/>
          </ac:spMkLst>
        </pc:spChg>
        <pc:spChg chg="mod">
          <ac:chgData name="Boi Siang Wang" userId="f9ed3a753b1b3a62" providerId="LiveId" clId="{20C9BE4E-25CE-4D62-88BD-71C8189BA56A}" dt="2024-11-13T12:22:17.254" v="1145" actId="1076"/>
          <ac:spMkLst>
            <pc:docMk/>
            <pc:sldMk cId="2055779633" sldId="274"/>
            <ac:spMk id="4" creationId="{5872176A-9877-4080-32A6-7DCFC78335D5}"/>
          </ac:spMkLst>
        </pc:spChg>
        <pc:spChg chg="del">
          <ac:chgData name="Boi Siang Wang" userId="f9ed3a753b1b3a62" providerId="LiveId" clId="{20C9BE4E-25CE-4D62-88BD-71C8189BA56A}" dt="2024-11-13T12:21:45.614" v="1113" actId="478"/>
          <ac:spMkLst>
            <pc:docMk/>
            <pc:sldMk cId="2055779633" sldId="274"/>
            <ac:spMk id="5" creationId="{77C45B05-8226-75A6-F96D-702972E6826A}"/>
          </ac:spMkLst>
        </pc:spChg>
        <pc:spChg chg="mod">
          <ac:chgData name="Boi Siang Wang" userId="f9ed3a753b1b3a62" providerId="LiveId" clId="{20C9BE4E-25CE-4D62-88BD-71C8189BA56A}" dt="2024-11-13T12:22:26.144" v="1146" actId="1076"/>
          <ac:spMkLst>
            <pc:docMk/>
            <pc:sldMk cId="2055779633" sldId="274"/>
            <ac:spMk id="6" creationId="{BCBC341F-7994-EAA3-C172-DC99DC3CCC72}"/>
          </ac:spMkLst>
        </pc:spChg>
        <pc:spChg chg="add mod">
          <ac:chgData name="Boi Siang Wang" userId="f9ed3a753b1b3a62" providerId="LiveId" clId="{20C9BE4E-25CE-4D62-88BD-71C8189BA56A}" dt="2024-11-13T12:34:22.663" v="1838" actId="20577"/>
          <ac:spMkLst>
            <pc:docMk/>
            <pc:sldMk cId="2055779633" sldId="274"/>
            <ac:spMk id="7" creationId="{162E9BF6-44E0-544B-6C72-6D21D6AA49CD}"/>
          </ac:spMkLst>
        </pc:spChg>
        <pc:spChg chg="add del mod">
          <ac:chgData name="Boi Siang Wang" userId="f9ed3a753b1b3a62" providerId="LiveId" clId="{20C9BE4E-25CE-4D62-88BD-71C8189BA56A}" dt="2024-11-13T12:28:16.773" v="1758" actId="478"/>
          <ac:spMkLst>
            <pc:docMk/>
            <pc:sldMk cId="2055779633" sldId="274"/>
            <ac:spMk id="9" creationId="{D17CDCB9-62DC-2E94-054A-3B02682B1B32}"/>
          </ac:spMkLst>
        </pc:spChg>
        <pc:spChg chg="add del">
          <ac:chgData name="Boi Siang Wang" userId="f9ed3a753b1b3a62" providerId="LiveId" clId="{20C9BE4E-25CE-4D62-88BD-71C8189BA56A}" dt="2024-11-13T12:31:32.923" v="1796" actId="11529"/>
          <ac:spMkLst>
            <pc:docMk/>
            <pc:sldMk cId="2055779633" sldId="274"/>
            <ac:spMk id="18" creationId="{0935DE3D-93F2-4F28-0387-B4F54F37DBA0}"/>
          </ac:spMkLst>
        </pc:spChg>
        <pc:spChg chg="add del">
          <ac:chgData name="Boi Siang Wang" userId="f9ed3a753b1b3a62" providerId="LiveId" clId="{20C9BE4E-25CE-4D62-88BD-71C8189BA56A}" dt="2024-11-13T12:31:57.653" v="1798" actId="478"/>
          <ac:spMkLst>
            <pc:docMk/>
            <pc:sldMk cId="2055779633" sldId="274"/>
            <ac:spMk id="19" creationId="{462F75DE-1A1A-14AE-F12C-2747A8CBB8A7}"/>
          </ac:spMkLst>
        </pc:spChg>
        <pc:spChg chg="add mod">
          <ac:chgData name="Boi Siang Wang" userId="f9ed3a753b1b3a62" providerId="LiveId" clId="{20C9BE4E-25CE-4D62-88BD-71C8189BA56A}" dt="2024-11-13T12:34:04.742" v="1830" actId="1076"/>
          <ac:spMkLst>
            <pc:docMk/>
            <pc:sldMk cId="2055779633" sldId="274"/>
            <ac:spMk id="26" creationId="{04CAEF0F-495A-1E4D-5DEC-87B480EE068C}"/>
          </ac:spMkLst>
        </pc:spChg>
        <pc:spChg chg="add mod">
          <ac:chgData name="Boi Siang Wang" userId="f9ed3a753b1b3a62" providerId="LiveId" clId="{20C9BE4E-25CE-4D62-88BD-71C8189BA56A}" dt="2024-11-13T12:34:01.022" v="1827"/>
          <ac:spMkLst>
            <pc:docMk/>
            <pc:sldMk cId="2055779633" sldId="274"/>
            <ac:spMk id="27" creationId="{41052459-A869-4133-922A-5208197914E6}"/>
          </ac:spMkLst>
        </pc:spChg>
        <pc:spChg chg="add mod">
          <ac:chgData name="Boi Siang Wang" userId="f9ed3a753b1b3a62" providerId="LiveId" clId="{20C9BE4E-25CE-4D62-88BD-71C8189BA56A}" dt="2024-11-13T12:35:21.732" v="1898" actId="20577"/>
          <ac:spMkLst>
            <pc:docMk/>
            <pc:sldMk cId="2055779633" sldId="274"/>
            <ac:spMk id="28" creationId="{085663BF-2619-75B2-8829-38D397B34381}"/>
          </ac:spMkLst>
        </pc:spChg>
        <pc:picChg chg="mod">
          <ac:chgData name="Boi Siang Wang" userId="f9ed3a753b1b3a62" providerId="LiveId" clId="{20C9BE4E-25CE-4D62-88BD-71C8189BA56A}" dt="2024-11-13T12:33:28.027" v="1812" actId="1076"/>
          <ac:picMkLst>
            <pc:docMk/>
            <pc:sldMk cId="2055779633" sldId="274"/>
            <ac:picMk id="8" creationId="{76A40945-66D9-4F75-E595-8BEEB09D984F}"/>
          </ac:picMkLst>
        </pc:picChg>
        <pc:picChg chg="add del mod modCrop">
          <ac:chgData name="Boi Siang Wang" userId="f9ed3a753b1b3a62" providerId="LiveId" clId="{20C9BE4E-25CE-4D62-88BD-71C8189BA56A}" dt="2024-11-13T12:33:21.843" v="1811" actId="478"/>
          <ac:picMkLst>
            <pc:docMk/>
            <pc:sldMk cId="2055779633" sldId="274"/>
            <ac:picMk id="11" creationId="{D3BC2949-1E31-4671-BC3A-49596DBB8914}"/>
          </ac:picMkLst>
        </pc:picChg>
        <pc:picChg chg="del">
          <ac:chgData name="Boi Siang Wang" userId="f9ed3a753b1b3a62" providerId="LiveId" clId="{20C9BE4E-25CE-4D62-88BD-71C8189BA56A}" dt="2024-11-13T12:21:24.794" v="1108" actId="478"/>
          <ac:picMkLst>
            <pc:docMk/>
            <pc:sldMk cId="2055779633" sldId="274"/>
            <ac:picMk id="2052" creationId="{4C840C93-EC3C-FF5C-6423-99EDC4BAA95B}"/>
          </ac:picMkLst>
        </pc:picChg>
        <pc:cxnChg chg="add del">
          <ac:chgData name="Boi Siang Wang" userId="f9ed3a753b1b3a62" providerId="LiveId" clId="{20C9BE4E-25CE-4D62-88BD-71C8189BA56A}" dt="2024-11-13T12:30:47.643" v="1788" actId="11529"/>
          <ac:cxnSpMkLst>
            <pc:docMk/>
            <pc:sldMk cId="2055779633" sldId="274"/>
            <ac:cxnSpMk id="13" creationId="{2E6F9B89-1E9C-4866-591E-992A6F858DCA}"/>
          </ac:cxnSpMkLst>
        </pc:cxnChg>
        <pc:cxnChg chg="add del mod">
          <ac:chgData name="Boi Siang Wang" userId="f9ed3a753b1b3a62" providerId="LiveId" clId="{20C9BE4E-25CE-4D62-88BD-71C8189BA56A}" dt="2024-11-13T12:31:05.593" v="1794" actId="11529"/>
          <ac:cxnSpMkLst>
            <pc:docMk/>
            <pc:sldMk cId="2055779633" sldId="274"/>
            <ac:cxnSpMk id="15" creationId="{D37E921F-89C7-D3AB-B064-D8CAAAF6955A}"/>
          </ac:cxnSpMkLst>
        </pc:cxnChg>
        <pc:cxnChg chg="add del mod">
          <ac:chgData name="Boi Siang Wang" userId="f9ed3a753b1b3a62" providerId="LiveId" clId="{20C9BE4E-25CE-4D62-88BD-71C8189BA56A}" dt="2024-11-13T12:32:21.623" v="1810" actId="11529"/>
          <ac:cxnSpMkLst>
            <pc:docMk/>
            <pc:sldMk cId="2055779633" sldId="274"/>
            <ac:cxnSpMk id="21" creationId="{17FF9478-D160-62AC-2D2C-BA0CD186D53C}"/>
          </ac:cxnSpMkLst>
        </pc:cxnChg>
      </pc:sldChg>
      <pc:sldChg chg="del">
        <pc:chgData name="Boi Siang Wang" userId="f9ed3a753b1b3a62" providerId="LiveId" clId="{20C9BE4E-25CE-4D62-88BD-71C8189BA56A}" dt="2024-11-13T11:26:29.377" v="17" actId="47"/>
        <pc:sldMkLst>
          <pc:docMk/>
          <pc:sldMk cId="1403700655" sldId="302"/>
        </pc:sldMkLst>
      </pc:sldChg>
      <pc:sldChg chg="del">
        <pc:chgData name="Boi Siang Wang" userId="f9ed3a753b1b3a62" providerId="LiveId" clId="{20C9BE4E-25CE-4D62-88BD-71C8189BA56A}" dt="2024-11-13T11:26:17.127" v="2" actId="47"/>
        <pc:sldMkLst>
          <pc:docMk/>
          <pc:sldMk cId="1466746081" sldId="372"/>
        </pc:sldMkLst>
      </pc:sldChg>
      <pc:sldChg chg="del">
        <pc:chgData name="Boi Siang Wang" userId="f9ed3a753b1b3a62" providerId="LiveId" clId="{20C9BE4E-25CE-4D62-88BD-71C8189BA56A}" dt="2024-11-13T11:26:19.487" v="6" actId="47"/>
        <pc:sldMkLst>
          <pc:docMk/>
          <pc:sldMk cId="1406203448" sldId="614"/>
        </pc:sldMkLst>
      </pc:sldChg>
      <pc:sldChg chg="del">
        <pc:chgData name="Boi Siang Wang" userId="f9ed3a753b1b3a62" providerId="LiveId" clId="{20C9BE4E-25CE-4D62-88BD-71C8189BA56A}" dt="2024-11-13T11:26:16.497" v="1" actId="47"/>
        <pc:sldMkLst>
          <pc:docMk/>
          <pc:sldMk cId="3843903932" sldId="615"/>
        </pc:sldMkLst>
      </pc:sldChg>
      <pc:sldChg chg="del">
        <pc:chgData name="Boi Siang Wang" userId="f9ed3a753b1b3a62" providerId="LiveId" clId="{20C9BE4E-25CE-4D62-88BD-71C8189BA56A}" dt="2024-11-13T11:26:22.507" v="10" actId="47"/>
        <pc:sldMkLst>
          <pc:docMk/>
          <pc:sldMk cId="3742601282" sldId="1136"/>
        </pc:sldMkLst>
      </pc:sldChg>
      <pc:sldChg chg="del">
        <pc:chgData name="Boi Siang Wang" userId="f9ed3a753b1b3a62" providerId="LiveId" clId="{20C9BE4E-25CE-4D62-88BD-71C8189BA56A}" dt="2024-11-13T11:26:18.382" v="4" actId="47"/>
        <pc:sldMkLst>
          <pc:docMk/>
          <pc:sldMk cId="2590588513" sldId="1142"/>
        </pc:sldMkLst>
      </pc:sldChg>
      <pc:sldChg chg="del">
        <pc:chgData name="Boi Siang Wang" userId="f9ed3a753b1b3a62" providerId="LiveId" clId="{20C9BE4E-25CE-4D62-88BD-71C8189BA56A}" dt="2024-11-13T11:26:21.247" v="8" actId="47"/>
        <pc:sldMkLst>
          <pc:docMk/>
          <pc:sldMk cId="2502779554" sldId="1147"/>
        </pc:sldMkLst>
      </pc:sldChg>
      <pc:sldChg chg="del">
        <pc:chgData name="Boi Siang Wang" userId="f9ed3a753b1b3a62" providerId="LiveId" clId="{20C9BE4E-25CE-4D62-88BD-71C8189BA56A}" dt="2024-11-13T11:26:20.097" v="7" actId="47"/>
        <pc:sldMkLst>
          <pc:docMk/>
          <pc:sldMk cId="4161202371" sldId="1250"/>
        </pc:sldMkLst>
      </pc:sldChg>
      <pc:sldChg chg="del">
        <pc:chgData name="Boi Siang Wang" userId="f9ed3a753b1b3a62" providerId="LiveId" clId="{20C9BE4E-25CE-4D62-88BD-71C8189BA56A}" dt="2024-11-13T11:26:42.282" v="30" actId="47"/>
        <pc:sldMkLst>
          <pc:docMk/>
          <pc:sldMk cId="3086934833" sldId="1252"/>
        </pc:sldMkLst>
      </pc:sldChg>
      <pc:sldChg chg="del">
        <pc:chgData name="Boi Siang Wang" userId="f9ed3a753b1b3a62" providerId="LiveId" clId="{20C9BE4E-25CE-4D62-88BD-71C8189BA56A}" dt="2024-11-13T11:26:21.777" v="9" actId="47"/>
        <pc:sldMkLst>
          <pc:docMk/>
          <pc:sldMk cId="3649308563" sldId="1256"/>
        </pc:sldMkLst>
      </pc:sldChg>
      <pc:sldChg chg="del">
        <pc:chgData name="Boi Siang Wang" userId="f9ed3a753b1b3a62" providerId="LiveId" clId="{20C9BE4E-25CE-4D62-88BD-71C8189BA56A}" dt="2024-11-13T11:26:15.837" v="0" actId="47"/>
        <pc:sldMkLst>
          <pc:docMk/>
          <pc:sldMk cId="3556275576" sldId="1257"/>
        </pc:sldMkLst>
      </pc:sldChg>
      <pc:sldChg chg="del">
        <pc:chgData name="Boi Siang Wang" userId="f9ed3a753b1b3a62" providerId="LiveId" clId="{20C9BE4E-25CE-4D62-88BD-71C8189BA56A}" dt="2024-11-13T11:26:23.162" v="11" actId="47"/>
        <pc:sldMkLst>
          <pc:docMk/>
          <pc:sldMk cId="1276510029" sldId="1276"/>
        </pc:sldMkLst>
      </pc:sldChg>
      <pc:sldChg chg="del">
        <pc:chgData name="Boi Siang Wang" userId="f9ed3a753b1b3a62" providerId="LiveId" clId="{20C9BE4E-25CE-4D62-88BD-71C8189BA56A}" dt="2024-11-13T11:26:26.537" v="15" actId="47"/>
        <pc:sldMkLst>
          <pc:docMk/>
          <pc:sldMk cId="3105641473" sldId="1287"/>
        </pc:sldMkLst>
      </pc:sldChg>
      <pc:sldChg chg="del">
        <pc:chgData name="Boi Siang Wang" userId="f9ed3a753b1b3a62" providerId="LiveId" clId="{20C9BE4E-25CE-4D62-88BD-71C8189BA56A}" dt="2024-11-13T11:26:23.772" v="12" actId="47"/>
        <pc:sldMkLst>
          <pc:docMk/>
          <pc:sldMk cId="886115649" sldId="1288"/>
        </pc:sldMkLst>
      </pc:sldChg>
      <pc:sldChg chg="del">
        <pc:chgData name="Boi Siang Wang" userId="f9ed3a753b1b3a62" providerId="LiveId" clId="{20C9BE4E-25CE-4D62-88BD-71C8189BA56A}" dt="2024-11-13T11:26:24.537" v="13" actId="47"/>
        <pc:sldMkLst>
          <pc:docMk/>
          <pc:sldMk cId="1743699321" sldId="1289"/>
        </pc:sldMkLst>
      </pc:sldChg>
      <pc:sldChg chg="del">
        <pc:chgData name="Boi Siang Wang" userId="f9ed3a753b1b3a62" providerId="LiveId" clId="{20C9BE4E-25CE-4D62-88BD-71C8189BA56A}" dt="2024-11-13T11:26:25.147" v="14" actId="47"/>
        <pc:sldMkLst>
          <pc:docMk/>
          <pc:sldMk cId="549978830" sldId="1290"/>
        </pc:sldMkLst>
      </pc:sldChg>
      <pc:sldMasterChg chg="delSldLayout">
        <pc:chgData name="Boi Siang Wang" userId="f9ed3a753b1b3a62" providerId="LiveId" clId="{20C9BE4E-25CE-4D62-88BD-71C8189BA56A}" dt="2024-11-13T11:26:21.777" v="9" actId="47"/>
        <pc:sldMasterMkLst>
          <pc:docMk/>
          <pc:sldMasterMk cId="1598425277" sldId="2147483648"/>
        </pc:sldMasterMkLst>
        <pc:sldLayoutChg chg="del">
          <pc:chgData name="Boi Siang Wang" userId="f9ed3a753b1b3a62" providerId="LiveId" clId="{20C9BE4E-25CE-4D62-88BD-71C8189BA56A}" dt="2024-11-13T11:26:21.777" v="9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2024/11/13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2384"/>
            <a:ext cx="10515600" cy="836579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22707"/>
            <a:ext cx="10515600" cy="836579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題目：</a:t>
            </a:r>
            <a:r>
              <a:rPr lang="en-US" altLang="zh-TW" dirty="0"/>
              <a:t>HW1</a:t>
            </a:r>
          </a:p>
          <a:p>
            <a:r>
              <a:rPr lang="zh-TW" altLang="en-US" dirty="0"/>
              <a:t>學號</a:t>
            </a:r>
            <a:r>
              <a:rPr lang="en-US" altLang="zh-TW" dirty="0"/>
              <a:t>/</a:t>
            </a:r>
            <a:r>
              <a:rPr lang="zh-TW" altLang="en-US" dirty="0"/>
              <a:t>姓名：</a:t>
            </a:r>
            <a:r>
              <a:rPr lang="en-US" altLang="zh-TW" dirty="0"/>
              <a:t>C111112136 </a:t>
            </a:r>
            <a:r>
              <a:rPr lang="zh-TW" altLang="en-US" dirty="0"/>
              <a:t>王柏翔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DE96B4-A5C9-5669-D41B-8CE069A47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98" y="2778727"/>
            <a:ext cx="7498404" cy="30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A679214-84FD-95A1-7293-FF0EA7BC6329}"/>
              </a:ext>
            </a:extLst>
          </p:cNvPr>
          <p:cNvSpPr txBox="1"/>
          <p:nvPr/>
        </p:nvSpPr>
        <p:spPr>
          <a:xfrm>
            <a:off x="1100847" y="1673985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State=0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表示的狀態為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表示的狀態為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17C652-C999-CF69-0C6E-F95B20F188CA}"/>
              </a:ext>
            </a:extLst>
          </p:cNvPr>
          <p:cNvSpPr txBox="1"/>
          <p:nvPr/>
        </p:nvSpPr>
        <p:spPr>
          <a:xfrm>
            <a:off x="838200" y="1294925"/>
            <a:ext cx="186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狀態說明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BDB04-26E6-8A9C-6700-3E5B3BFC4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2C2F12E-7EBE-D0A3-11A7-E96FB97B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0190DF-33AC-B4E7-43EF-8817FCF77665}"/>
              </a:ext>
            </a:extLst>
          </p:cNvPr>
          <p:cNvSpPr txBox="1"/>
          <p:nvPr/>
        </p:nvSpPr>
        <p:spPr>
          <a:xfrm>
            <a:off x="1100847" y="167398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一個區塊代表一個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C7C7F2-C1C0-C242-0255-F9D48B49D243}"/>
              </a:ext>
            </a:extLst>
          </p:cNvPr>
          <p:cNvSpPr txBox="1"/>
          <p:nvPr/>
        </p:nvSpPr>
        <p:spPr>
          <a:xfrm>
            <a:off x="838200" y="1294925"/>
            <a:ext cx="186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區塊說明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17A5A3-F348-261B-4AC2-127E3C622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087" y="1479591"/>
            <a:ext cx="6604027" cy="43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8DA4A8-F744-7B91-C013-076391509FF0}"/>
              </a:ext>
            </a:extLst>
          </p:cNvPr>
          <p:cNvSpPr txBox="1"/>
          <p:nvPr/>
        </p:nvSpPr>
        <p:spPr>
          <a:xfrm>
            <a:off x="1100846" y="2107711"/>
            <a:ext cx="413263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除頻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狀態切換 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計數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計數器計數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狀態切換處理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數到上、下限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做切換參考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狀態切換紀錄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紀錄狀態切換供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做切換參考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6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1778-8C3F-1249-8D93-CC6143AA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5714F46-3FE5-F1DB-8653-3F1E5AE1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—</a:t>
            </a:r>
            <a:r>
              <a:rPr lang="zh-TW" altLang="en-US" dirty="0"/>
              <a:t>重點部分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72176A-9877-4080-32A6-7DCFC78335D5}"/>
              </a:ext>
            </a:extLst>
          </p:cNvPr>
          <p:cNvSpPr txBox="1"/>
          <p:nvPr/>
        </p:nvSpPr>
        <p:spPr>
          <a:xfrm>
            <a:off x="740924" y="12270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前一頁提到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BC341F-7994-EAA3-C172-DC99DC3CCC72}"/>
              </a:ext>
            </a:extLst>
          </p:cNvPr>
          <p:cNvSpPr txBox="1"/>
          <p:nvPr/>
        </p:nvSpPr>
        <p:spPr>
          <a:xfrm>
            <a:off x="740924" y="1596418"/>
            <a:ext cx="41326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狀態切換處理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數到上、下限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做切換參考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狀態切換紀錄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紀錄狀態切換供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做切換參考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A40945-66D9-4F75-E595-8BEEB09D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38" y="1411752"/>
            <a:ext cx="4491254" cy="43785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62E9BF6-44E0-544B-6C72-6D21D6AA49CD}"/>
              </a:ext>
            </a:extLst>
          </p:cNvPr>
          <p:cNvSpPr txBox="1"/>
          <p:nvPr/>
        </p:nvSpPr>
        <p:spPr>
          <a:xfrm>
            <a:off x="740924" y="2936347"/>
            <a:ext cx="4132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在狀態切換處理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分別達到上限、下限會使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再切回來，紀錄狀態切換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的用意是在提供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PrenextState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時切換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5663BF-2619-75B2-8829-38D397B34381}"/>
              </a:ext>
            </a:extLst>
          </p:cNvPr>
          <p:cNvSpPr txBox="1"/>
          <p:nvPr/>
        </p:nvSpPr>
        <p:spPr>
          <a:xfrm>
            <a:off x="740923" y="4584474"/>
            <a:ext cx="4132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用意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避免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數到上、下限時數值重設另一個計數器還沒開始數時，狀態切換的錯誤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BAE5-BAF1-5807-5DCC-6FA5BE8E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2AFE03F-153E-8623-057D-4AC1A8F9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Behavioral Sim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2FCE2C4-3040-F7D1-7550-CB49FCEF5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4925"/>
            <a:ext cx="10515600" cy="2445647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5698D6-20E1-FD5F-8C6F-8661C051F1DC}"/>
              </a:ext>
            </a:extLst>
          </p:cNvPr>
          <p:cNvSpPr txBox="1"/>
          <p:nvPr/>
        </p:nvSpPr>
        <p:spPr>
          <a:xfrm>
            <a:off x="2023353" y="3950372"/>
            <a:ext cx="706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State=0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數，數到上限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State=1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Counter1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數，數到下限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8AFD6-9FDD-9BF9-6816-39A3E3345C4E}"/>
              </a:ext>
            </a:extLst>
          </p:cNvPr>
          <p:cNvSpPr/>
          <p:nvPr/>
        </p:nvSpPr>
        <p:spPr>
          <a:xfrm>
            <a:off x="3657600" y="1819072"/>
            <a:ext cx="3599234" cy="1921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9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83877</TotalTime>
  <Words>223</Words>
  <Application>Microsoft Office PowerPoint</Application>
  <PresentationFormat>寬螢幕</PresentationFormat>
  <Paragraphs>24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FPGA專題實習</vt:lpstr>
      <vt:lpstr>FSM</vt:lpstr>
      <vt:lpstr>架構圖</vt:lpstr>
      <vt:lpstr>程式碼—重點部分</vt:lpstr>
      <vt:lpstr>Behavioral 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Boi Siang Wang</cp:lastModifiedBy>
  <cp:revision>3150</cp:revision>
  <dcterms:created xsi:type="dcterms:W3CDTF">2019-03-11T13:47:46Z</dcterms:created>
  <dcterms:modified xsi:type="dcterms:W3CDTF">2024-11-13T12:35:27Z</dcterms:modified>
</cp:coreProperties>
</file>