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73" r:id="rId3"/>
    <p:sldId id="284" r:id="rId4"/>
    <p:sldId id="274" r:id="rId5"/>
    <p:sldId id="275" r:id="rId6"/>
    <p:sldId id="285" r:id="rId7"/>
    <p:sldId id="276" r:id="rId8"/>
    <p:sldId id="286" r:id="rId9"/>
    <p:sldId id="287" r:id="rId10"/>
    <p:sldId id="27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  <p14:sldId id="273"/>
            <p14:sldId id="284"/>
            <p14:sldId id="274"/>
            <p14:sldId id="275"/>
            <p14:sldId id="285"/>
            <p14:sldId id="276"/>
            <p14:sldId id="286"/>
            <p14:sldId id="28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☃ 高" initials="☃高" lastIdx="1" clrIdx="0">
    <p:extLst>
      <p:ext uri="{19B8F6BF-5375-455C-9EA6-DF929625EA0E}">
        <p15:presenceInfo xmlns:p15="http://schemas.microsoft.com/office/powerpoint/2012/main" userId="a6c72b312b0722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97946-B0F9-4A51-BCD2-5B169A9BE3B8}" v="52" dt="2025-01-05T13:48:26.762"/>
    <p1510:client id="{DF60F67D-A667-4BA4-82D6-322A50227AF6}" v="51" dt="2025-01-05T04:05:52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94503" autoAdjust="0"/>
  </p:normalViewPr>
  <p:slideViewPr>
    <p:cSldViewPr snapToGrid="0">
      <p:cViewPr varScale="1">
        <p:scale>
          <a:sx n="74" d="100"/>
          <a:sy n="74" d="100"/>
        </p:scale>
        <p:origin x="1061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i Siang Wang" userId="f9ed3a753b1b3a62" providerId="LiveId" clId="{20C9BE4E-25CE-4D62-88BD-71C8189BA56A}"/>
    <pc:docChg chg="undo custSel addSld delSld modSld sldOrd delSection modSection">
      <pc:chgData name="Boi Siang Wang" userId="f9ed3a753b1b3a62" providerId="LiveId" clId="{20C9BE4E-25CE-4D62-88BD-71C8189BA56A}" dt="2024-11-13T12:35:21.732" v="1898" actId="20577"/>
      <pc:docMkLst>
        <pc:docMk/>
      </pc:docMkLst>
      <pc:sldChg chg="modSp mod">
        <pc:chgData name="Boi Siang Wang" userId="f9ed3a753b1b3a62" providerId="LiveId" clId="{20C9BE4E-25CE-4D62-88BD-71C8189BA56A}" dt="2024-11-13T11:28:31.395" v="177" actId="20577"/>
        <pc:sldMkLst>
          <pc:docMk/>
          <pc:sldMk cId="4056936614" sldId="259"/>
        </pc:sldMkLst>
        <pc:spChg chg="mod">
          <ac:chgData name="Boi Siang Wang" userId="f9ed3a753b1b3a62" providerId="LiveId" clId="{20C9BE4E-25CE-4D62-88BD-71C8189BA56A}" dt="2024-11-13T11:28:08.217" v="130" actId="1076"/>
          <ac:spMkLst>
            <pc:docMk/>
            <pc:sldMk cId="4056936614" sldId="259"/>
            <ac:spMk id="2" creationId="{00000000-0000-0000-0000-000000000000}"/>
          </ac:spMkLst>
        </pc:spChg>
        <pc:spChg chg="mod">
          <ac:chgData name="Boi Siang Wang" userId="f9ed3a753b1b3a62" providerId="LiveId" clId="{20C9BE4E-25CE-4D62-88BD-71C8189BA56A}" dt="2024-11-13T11:28:31.395" v="177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del">
        <pc:chgData name="Boi Siang Wang" userId="f9ed3a753b1b3a62" providerId="LiveId" clId="{20C9BE4E-25CE-4D62-88BD-71C8189BA56A}" dt="2024-11-13T11:26:17.727" v="3" actId="47"/>
        <pc:sldMkLst>
          <pc:docMk/>
          <pc:sldMk cId="673396412" sldId="267"/>
        </pc:sldMkLst>
      </pc:sldChg>
      <pc:sldChg chg="del">
        <pc:chgData name="Boi Siang Wang" userId="f9ed3a753b1b3a62" providerId="LiveId" clId="{20C9BE4E-25CE-4D62-88BD-71C8189BA56A}" dt="2024-11-13T11:26:18.872" v="5" actId="47"/>
        <pc:sldMkLst>
          <pc:docMk/>
          <pc:sldMk cId="2460776231" sldId="269"/>
        </pc:sldMkLst>
      </pc:sldChg>
      <pc:sldChg chg="addSp delSp modSp mod">
        <pc:chgData name="Boi Siang Wang" userId="f9ed3a753b1b3a62" providerId="LiveId" clId="{20C9BE4E-25CE-4D62-88BD-71C8189BA56A}" dt="2024-11-13T11:38:42.754" v="378" actId="1036"/>
        <pc:sldMkLst>
          <pc:docMk/>
          <pc:sldMk cId="1759100234" sldId="271"/>
        </pc:sldMkLst>
      </pc:sldChg>
      <pc:sldChg chg="addSp delSp modSp add mod">
        <pc:chgData name="Boi Siang Wang" userId="f9ed3a753b1b3a62" providerId="LiveId" clId="{20C9BE4E-25CE-4D62-88BD-71C8189BA56A}" dt="2024-11-13T11:42:05.227" v="486" actId="20577"/>
        <pc:sldMkLst>
          <pc:docMk/>
          <pc:sldMk cId="3324292715" sldId="272"/>
        </pc:sldMkLst>
      </pc:sldChg>
      <pc:sldChg chg="addSp delSp modSp add mod">
        <pc:chgData name="Boi Siang Wang" userId="f9ed3a753b1b3a62" providerId="LiveId" clId="{20C9BE4E-25CE-4D62-88BD-71C8189BA56A}" dt="2024-11-13T12:21:03.213" v="1064" actId="478"/>
        <pc:sldMkLst>
          <pc:docMk/>
          <pc:sldMk cId="3754687728" sldId="273"/>
        </pc:sldMkLst>
        <pc:spChg chg="mod">
          <ac:chgData name="Boi Siang Wang" userId="f9ed3a753b1b3a62" providerId="LiveId" clId="{20C9BE4E-25CE-4D62-88BD-71C8189BA56A}" dt="2024-11-13T11:43:20.845" v="505" actId="20577"/>
          <ac:spMkLst>
            <pc:docMk/>
            <pc:sldMk cId="3754687728" sldId="273"/>
            <ac:spMk id="3" creationId="{B2C2F12E-7EBE-D0A3-11A7-E96FB97B29BF}"/>
          </ac:spMkLst>
        </pc:spChg>
      </pc:sldChg>
      <pc:sldChg chg="addSp delSp modSp add mod">
        <pc:chgData name="Boi Siang Wang" userId="f9ed3a753b1b3a62" providerId="LiveId" clId="{20C9BE4E-25CE-4D62-88BD-71C8189BA56A}" dt="2024-11-13T12:35:21.732" v="1898" actId="20577"/>
        <pc:sldMkLst>
          <pc:docMk/>
          <pc:sldMk cId="2055779633" sldId="274"/>
        </pc:sldMkLst>
        <pc:spChg chg="mod">
          <ac:chgData name="Boi Siang Wang" userId="f9ed3a753b1b3a62" providerId="LiveId" clId="{20C9BE4E-25CE-4D62-88BD-71C8189BA56A}" dt="2024-11-13T12:21:22.414" v="1107" actId="20577"/>
          <ac:spMkLst>
            <pc:docMk/>
            <pc:sldMk cId="2055779633" sldId="274"/>
            <ac:spMk id="3" creationId="{85714F46-3FE5-F1DB-8653-3F1E5AE143EB}"/>
          </ac:spMkLst>
        </pc:spChg>
      </pc:sldChg>
      <pc:sldChg chg="del">
        <pc:chgData name="Boi Siang Wang" userId="f9ed3a753b1b3a62" providerId="LiveId" clId="{20C9BE4E-25CE-4D62-88BD-71C8189BA56A}" dt="2024-11-13T11:26:29.377" v="17" actId="47"/>
        <pc:sldMkLst>
          <pc:docMk/>
          <pc:sldMk cId="1403700655" sldId="302"/>
        </pc:sldMkLst>
      </pc:sldChg>
      <pc:sldChg chg="del">
        <pc:chgData name="Boi Siang Wang" userId="f9ed3a753b1b3a62" providerId="LiveId" clId="{20C9BE4E-25CE-4D62-88BD-71C8189BA56A}" dt="2024-11-13T11:26:17.127" v="2" actId="47"/>
        <pc:sldMkLst>
          <pc:docMk/>
          <pc:sldMk cId="1466746081" sldId="372"/>
        </pc:sldMkLst>
      </pc:sldChg>
      <pc:sldChg chg="del">
        <pc:chgData name="Boi Siang Wang" userId="f9ed3a753b1b3a62" providerId="LiveId" clId="{20C9BE4E-25CE-4D62-88BD-71C8189BA56A}" dt="2024-11-13T11:26:19.487" v="6" actId="47"/>
        <pc:sldMkLst>
          <pc:docMk/>
          <pc:sldMk cId="1406203448" sldId="614"/>
        </pc:sldMkLst>
      </pc:sldChg>
      <pc:sldChg chg="del">
        <pc:chgData name="Boi Siang Wang" userId="f9ed3a753b1b3a62" providerId="LiveId" clId="{20C9BE4E-25CE-4D62-88BD-71C8189BA56A}" dt="2024-11-13T11:26:16.497" v="1" actId="47"/>
        <pc:sldMkLst>
          <pc:docMk/>
          <pc:sldMk cId="3843903932" sldId="615"/>
        </pc:sldMkLst>
      </pc:sldChg>
      <pc:sldChg chg="del">
        <pc:chgData name="Boi Siang Wang" userId="f9ed3a753b1b3a62" providerId="LiveId" clId="{20C9BE4E-25CE-4D62-88BD-71C8189BA56A}" dt="2024-11-13T11:26:22.507" v="10" actId="47"/>
        <pc:sldMkLst>
          <pc:docMk/>
          <pc:sldMk cId="3742601282" sldId="1136"/>
        </pc:sldMkLst>
      </pc:sldChg>
      <pc:sldChg chg="del">
        <pc:chgData name="Boi Siang Wang" userId="f9ed3a753b1b3a62" providerId="LiveId" clId="{20C9BE4E-25CE-4D62-88BD-71C8189BA56A}" dt="2024-11-13T11:26:18.382" v="4" actId="47"/>
        <pc:sldMkLst>
          <pc:docMk/>
          <pc:sldMk cId="2590588513" sldId="1142"/>
        </pc:sldMkLst>
      </pc:sldChg>
      <pc:sldChg chg="del">
        <pc:chgData name="Boi Siang Wang" userId="f9ed3a753b1b3a62" providerId="LiveId" clId="{20C9BE4E-25CE-4D62-88BD-71C8189BA56A}" dt="2024-11-13T11:26:21.247" v="8" actId="47"/>
        <pc:sldMkLst>
          <pc:docMk/>
          <pc:sldMk cId="2502779554" sldId="1147"/>
        </pc:sldMkLst>
      </pc:sldChg>
      <pc:sldChg chg="del">
        <pc:chgData name="Boi Siang Wang" userId="f9ed3a753b1b3a62" providerId="LiveId" clId="{20C9BE4E-25CE-4D62-88BD-71C8189BA56A}" dt="2024-11-13T11:26:20.097" v="7" actId="47"/>
        <pc:sldMkLst>
          <pc:docMk/>
          <pc:sldMk cId="4161202371" sldId="1250"/>
        </pc:sldMkLst>
      </pc:sldChg>
      <pc:sldChg chg="del">
        <pc:chgData name="Boi Siang Wang" userId="f9ed3a753b1b3a62" providerId="LiveId" clId="{20C9BE4E-25CE-4D62-88BD-71C8189BA56A}" dt="2024-11-13T11:26:42.282" v="30" actId="47"/>
        <pc:sldMkLst>
          <pc:docMk/>
          <pc:sldMk cId="3086934833" sldId="1252"/>
        </pc:sldMkLst>
      </pc:sldChg>
      <pc:sldChg chg="del">
        <pc:chgData name="Boi Siang Wang" userId="f9ed3a753b1b3a62" providerId="LiveId" clId="{20C9BE4E-25CE-4D62-88BD-71C8189BA56A}" dt="2024-11-13T11:26:21.777" v="9" actId="47"/>
        <pc:sldMkLst>
          <pc:docMk/>
          <pc:sldMk cId="3649308563" sldId="1256"/>
        </pc:sldMkLst>
      </pc:sldChg>
      <pc:sldChg chg="del">
        <pc:chgData name="Boi Siang Wang" userId="f9ed3a753b1b3a62" providerId="LiveId" clId="{20C9BE4E-25CE-4D62-88BD-71C8189BA56A}" dt="2024-11-13T11:26:15.837" v="0" actId="47"/>
        <pc:sldMkLst>
          <pc:docMk/>
          <pc:sldMk cId="3556275576" sldId="1257"/>
        </pc:sldMkLst>
      </pc:sldChg>
      <pc:sldChg chg="del">
        <pc:chgData name="Boi Siang Wang" userId="f9ed3a753b1b3a62" providerId="LiveId" clId="{20C9BE4E-25CE-4D62-88BD-71C8189BA56A}" dt="2024-11-13T11:26:23.162" v="11" actId="47"/>
        <pc:sldMkLst>
          <pc:docMk/>
          <pc:sldMk cId="1276510029" sldId="1276"/>
        </pc:sldMkLst>
      </pc:sldChg>
      <pc:sldChg chg="del">
        <pc:chgData name="Boi Siang Wang" userId="f9ed3a753b1b3a62" providerId="LiveId" clId="{20C9BE4E-25CE-4D62-88BD-71C8189BA56A}" dt="2024-11-13T11:26:26.537" v="15" actId="47"/>
        <pc:sldMkLst>
          <pc:docMk/>
          <pc:sldMk cId="3105641473" sldId="1287"/>
        </pc:sldMkLst>
      </pc:sldChg>
      <pc:sldChg chg="del">
        <pc:chgData name="Boi Siang Wang" userId="f9ed3a753b1b3a62" providerId="LiveId" clId="{20C9BE4E-25CE-4D62-88BD-71C8189BA56A}" dt="2024-11-13T11:26:23.772" v="12" actId="47"/>
        <pc:sldMkLst>
          <pc:docMk/>
          <pc:sldMk cId="886115649" sldId="1288"/>
        </pc:sldMkLst>
      </pc:sldChg>
      <pc:sldChg chg="del">
        <pc:chgData name="Boi Siang Wang" userId="f9ed3a753b1b3a62" providerId="LiveId" clId="{20C9BE4E-25CE-4D62-88BD-71C8189BA56A}" dt="2024-11-13T11:26:24.537" v="13" actId="47"/>
        <pc:sldMkLst>
          <pc:docMk/>
          <pc:sldMk cId="1743699321" sldId="1289"/>
        </pc:sldMkLst>
      </pc:sldChg>
      <pc:sldChg chg="del">
        <pc:chgData name="Boi Siang Wang" userId="f9ed3a753b1b3a62" providerId="LiveId" clId="{20C9BE4E-25CE-4D62-88BD-71C8189BA56A}" dt="2024-11-13T11:26:25.147" v="14" actId="47"/>
        <pc:sldMkLst>
          <pc:docMk/>
          <pc:sldMk cId="549978830" sldId="1290"/>
        </pc:sldMkLst>
      </pc:sldChg>
      <pc:sldMasterChg chg="delSldLayout">
        <pc:chgData name="Boi Siang Wang" userId="f9ed3a753b1b3a62" providerId="LiveId" clId="{20C9BE4E-25CE-4D62-88BD-71C8189BA56A}" dt="2024-11-13T11:26:21.777" v="9" actId="47"/>
        <pc:sldMasterMkLst>
          <pc:docMk/>
          <pc:sldMasterMk cId="1598425277" sldId="2147483648"/>
        </pc:sldMasterMkLst>
        <pc:sldLayoutChg chg="del">
          <pc:chgData name="Boi Siang Wang" userId="f9ed3a753b1b3a62" providerId="LiveId" clId="{20C9BE4E-25CE-4D62-88BD-71C8189BA56A}" dt="2024-11-13T11:26:21.777" v="9" actId="47"/>
          <pc:sldLayoutMkLst>
            <pc:docMk/>
            <pc:sldMasterMk cId="1598425277" sldId="2147483648"/>
            <pc:sldLayoutMk cId="2691265161" sldId="2147483660"/>
          </pc:sldLayoutMkLst>
        </pc:sldLayoutChg>
      </pc:sldMasterChg>
    </pc:docChg>
  </pc:docChgLst>
  <pc:docChgLst>
    <pc:chgData name="Boi Siang Wang" userId="f9ed3a753b1b3a62" providerId="LiveId" clId="{4AB7364E-66B5-4B38-B1BC-AEFFF8B93AC0}"/>
    <pc:docChg chg="undo redo custSel addSld delSld modSld modSection">
      <pc:chgData name="Boi Siang Wang" userId="f9ed3a753b1b3a62" providerId="LiveId" clId="{4AB7364E-66B5-4B38-B1BC-AEFFF8B93AC0}" dt="2024-11-14T17:44:16.956" v="2006" actId="20577"/>
      <pc:docMkLst>
        <pc:docMk/>
      </pc:docMkLst>
      <pc:sldChg chg="modSp mod">
        <pc:chgData name="Boi Siang Wang" userId="f9ed3a753b1b3a62" providerId="LiveId" clId="{4AB7364E-66B5-4B38-B1BC-AEFFF8B93AC0}" dt="2024-11-14T16:47:24.660" v="3" actId="20577"/>
        <pc:sldMkLst>
          <pc:docMk/>
          <pc:sldMk cId="4056936614" sldId="259"/>
        </pc:sldMkLst>
        <pc:spChg chg="mod">
          <ac:chgData name="Boi Siang Wang" userId="f9ed3a753b1b3a62" providerId="LiveId" clId="{4AB7364E-66B5-4B38-B1BC-AEFFF8B93AC0}" dt="2024-11-14T16:47:24.660" v="3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addSp delSp modSp mod">
        <pc:chgData name="Boi Siang Wang" userId="f9ed3a753b1b3a62" providerId="LiveId" clId="{4AB7364E-66B5-4B38-B1BC-AEFFF8B93AC0}" dt="2024-11-14T16:52:15.668" v="207" actId="1076"/>
        <pc:sldMkLst>
          <pc:docMk/>
          <pc:sldMk cId="1759100234" sldId="271"/>
        </pc:sldMkLst>
      </pc:sldChg>
      <pc:sldChg chg="addSp delSp modSp mod">
        <pc:chgData name="Boi Siang Wang" userId="f9ed3a753b1b3a62" providerId="LiveId" clId="{4AB7364E-66B5-4B38-B1BC-AEFFF8B93AC0}" dt="2024-11-14T17:44:16.956" v="2006" actId="20577"/>
        <pc:sldMkLst>
          <pc:docMk/>
          <pc:sldMk cId="3324292715" sldId="272"/>
        </pc:sldMkLst>
      </pc:sldChg>
      <pc:sldChg chg="addSp delSp modSp mod">
        <pc:chgData name="Boi Siang Wang" userId="f9ed3a753b1b3a62" providerId="LiveId" clId="{4AB7364E-66B5-4B38-B1BC-AEFFF8B93AC0}" dt="2024-11-14T17:00:18.066" v="692" actId="14100"/>
        <pc:sldMkLst>
          <pc:docMk/>
          <pc:sldMk cId="3754687728" sldId="273"/>
        </pc:sldMkLst>
      </pc:sldChg>
      <pc:sldChg chg="addSp delSp modSp mod">
        <pc:chgData name="Boi Siang Wang" userId="f9ed3a753b1b3a62" providerId="LiveId" clId="{4AB7364E-66B5-4B38-B1BC-AEFFF8B93AC0}" dt="2024-11-14T17:38:05.307" v="1277"/>
        <pc:sldMkLst>
          <pc:docMk/>
          <pc:sldMk cId="2055779633" sldId="274"/>
        </pc:sldMkLst>
        <pc:spChg chg="mod">
          <ac:chgData name="Boi Siang Wang" userId="f9ed3a753b1b3a62" providerId="LiveId" clId="{4AB7364E-66B5-4B38-B1BC-AEFFF8B93AC0}" dt="2024-11-14T17:33:33.390" v="789" actId="20577"/>
          <ac:spMkLst>
            <pc:docMk/>
            <pc:sldMk cId="2055779633" sldId="274"/>
            <ac:spMk id="3" creationId="{85714F46-3FE5-F1DB-8653-3F1E5AE143EB}"/>
          </ac:spMkLst>
        </pc:spChg>
      </pc:sldChg>
      <pc:sldChg chg="addSp delSp modSp add mod">
        <pc:chgData name="Boi Siang Wang" userId="f9ed3a753b1b3a62" providerId="LiveId" clId="{4AB7364E-66B5-4B38-B1BC-AEFFF8B93AC0}" dt="2024-11-14T17:39:53.337" v="1476" actId="1076"/>
        <pc:sldMkLst>
          <pc:docMk/>
          <pc:sldMk cId="266035653" sldId="275"/>
        </pc:sldMkLst>
        <pc:spChg chg="mod">
          <ac:chgData name="Boi Siang Wang" userId="f9ed3a753b1b3a62" providerId="LiveId" clId="{4AB7364E-66B5-4B38-B1BC-AEFFF8B93AC0}" dt="2024-11-14T17:34:07.117" v="851" actId="20577"/>
          <ac:spMkLst>
            <pc:docMk/>
            <pc:sldMk cId="266035653" sldId="275"/>
            <ac:spMk id="3" creationId="{1291D07A-A7D5-E1D6-DBDC-8FFA53989424}"/>
          </ac:spMkLst>
        </pc:spChg>
        <pc:spChg chg="mod">
          <ac:chgData name="Boi Siang Wang" userId="f9ed3a753b1b3a62" providerId="LiveId" clId="{4AB7364E-66B5-4B38-B1BC-AEFFF8B93AC0}" dt="2024-11-14T17:39:50.717" v="1475" actId="1076"/>
          <ac:spMkLst>
            <pc:docMk/>
            <pc:sldMk cId="266035653" sldId="275"/>
            <ac:spMk id="7" creationId="{406B8BB3-323E-F1AE-F4AC-9C7CBD934A98}"/>
          </ac:spMkLst>
        </pc:spChg>
      </pc:sldChg>
      <pc:sldChg chg="addSp delSp modSp add mod">
        <pc:chgData name="Boi Siang Wang" userId="f9ed3a753b1b3a62" providerId="LiveId" clId="{4AB7364E-66B5-4B38-B1BC-AEFFF8B93AC0}" dt="2024-11-14T17:43:15.736" v="1874" actId="1076"/>
        <pc:sldMkLst>
          <pc:docMk/>
          <pc:sldMk cId="996398719" sldId="276"/>
        </pc:sldMkLst>
        <pc:spChg chg="mod">
          <ac:chgData name="Boi Siang Wang" userId="f9ed3a753b1b3a62" providerId="LiveId" clId="{4AB7364E-66B5-4B38-B1BC-AEFFF8B93AC0}" dt="2024-11-14T17:34:19.095" v="872" actId="5793"/>
          <ac:spMkLst>
            <pc:docMk/>
            <pc:sldMk cId="996398719" sldId="276"/>
            <ac:spMk id="3" creationId="{824F14A0-9E35-9888-4460-94F2411898A2}"/>
          </ac:spMkLst>
        </pc:spChg>
        <pc:spChg chg="add mod">
          <ac:chgData name="Boi Siang Wang" userId="f9ed3a753b1b3a62" providerId="LiveId" clId="{4AB7364E-66B5-4B38-B1BC-AEFFF8B93AC0}" dt="2024-11-14T17:43:15.736" v="1874" actId="1076"/>
          <ac:spMkLst>
            <pc:docMk/>
            <pc:sldMk cId="996398719" sldId="276"/>
            <ac:spMk id="10" creationId="{42DB87BD-B8E2-AC4C-21E2-5ACB6A5F4794}"/>
          </ac:spMkLst>
        </pc:spChg>
      </pc:sldChg>
      <pc:sldChg chg="delSp modSp add del mod">
        <pc:chgData name="Boi Siang Wang" userId="f9ed3a753b1b3a62" providerId="LiveId" clId="{4AB7364E-66B5-4B38-B1BC-AEFFF8B93AC0}" dt="2024-11-14T17:34:32.125" v="873" actId="47"/>
        <pc:sldMkLst>
          <pc:docMk/>
          <pc:sldMk cId="3508176852" sldId="277"/>
        </pc:sldMkLst>
      </pc:sldChg>
    </pc:docChg>
  </pc:docChgLst>
  <pc:docChgLst>
    <pc:chgData name="Boi Siang Wang" userId="f9ed3a753b1b3a62" providerId="LiveId" clId="{DF60F67D-A667-4BA4-82D6-322A50227AF6}"/>
    <pc:docChg chg="undo custSel addSld delSld modSld sldOrd modSection">
      <pc:chgData name="Boi Siang Wang" userId="f9ed3a753b1b3a62" providerId="LiveId" clId="{DF60F67D-A667-4BA4-82D6-322A50227AF6}" dt="2025-01-05T04:27:29.790" v="6215" actId="14100"/>
      <pc:docMkLst>
        <pc:docMk/>
      </pc:docMkLst>
      <pc:sldChg chg="modSp mod">
        <pc:chgData name="Boi Siang Wang" userId="f9ed3a753b1b3a62" providerId="LiveId" clId="{DF60F67D-A667-4BA4-82D6-322A50227AF6}" dt="2024-12-25T06:55:49.427" v="1" actId="20577"/>
        <pc:sldMkLst>
          <pc:docMk/>
          <pc:sldMk cId="4056936614" sldId="259"/>
        </pc:sldMkLst>
        <pc:spChg chg="mod">
          <ac:chgData name="Boi Siang Wang" userId="f9ed3a753b1b3a62" providerId="LiveId" clId="{DF60F67D-A667-4BA4-82D6-322A50227AF6}" dt="2024-12-25T06:55:49.427" v="1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addSp delSp modSp mod">
        <pc:chgData name="Boi Siang Wang" userId="f9ed3a753b1b3a62" providerId="LiveId" clId="{DF60F67D-A667-4BA4-82D6-322A50227AF6}" dt="2024-12-25T07:06:23.060" v="511" actId="20577"/>
        <pc:sldMkLst>
          <pc:docMk/>
          <pc:sldMk cId="1759100234" sldId="271"/>
        </pc:sldMkLst>
      </pc:sldChg>
      <pc:sldChg chg="addSp delSp modSp mod">
        <pc:chgData name="Boi Siang Wang" userId="f9ed3a753b1b3a62" providerId="LiveId" clId="{DF60F67D-A667-4BA4-82D6-322A50227AF6}" dt="2025-01-05T02:57:41.312" v="3060" actId="1076"/>
        <pc:sldMkLst>
          <pc:docMk/>
          <pc:sldMk cId="3324292715" sldId="272"/>
        </pc:sldMkLst>
        <pc:spChg chg="add del mod">
          <ac:chgData name="Boi Siang Wang" userId="f9ed3a753b1b3a62" providerId="LiveId" clId="{DF60F67D-A667-4BA4-82D6-322A50227AF6}" dt="2025-01-05T02:55:33.849" v="2931" actId="478"/>
          <ac:spMkLst>
            <pc:docMk/>
            <pc:sldMk cId="3324292715" sldId="272"/>
            <ac:spMk id="4" creationId="{75589DEB-F62C-E2ED-12CD-3E08C55A5C80}"/>
          </ac:spMkLst>
        </pc:spChg>
        <pc:spChg chg="mod">
          <ac:chgData name="Boi Siang Wang" userId="f9ed3a753b1b3a62" providerId="LiveId" clId="{DF60F67D-A667-4BA4-82D6-322A50227AF6}" dt="2025-01-05T02:56:18.205" v="2947" actId="14100"/>
          <ac:spMkLst>
            <pc:docMk/>
            <pc:sldMk cId="3324292715" sldId="272"/>
            <ac:spMk id="7" creationId="{ED8374D2-E120-5238-2F46-5DDDB1DE4BA1}"/>
          </ac:spMkLst>
        </pc:spChg>
        <pc:spChg chg="del">
          <ac:chgData name="Boi Siang Wang" userId="f9ed3a753b1b3a62" providerId="LiveId" clId="{DF60F67D-A667-4BA4-82D6-322A50227AF6}" dt="2025-01-05T02:55:54.450" v="2942" actId="478"/>
          <ac:spMkLst>
            <pc:docMk/>
            <pc:sldMk cId="3324292715" sldId="272"/>
            <ac:spMk id="9" creationId="{EF5D59FA-720B-2D7C-80D3-F79E2DCE815F}"/>
          </ac:spMkLst>
        </pc:spChg>
        <pc:spChg chg="add del mod">
          <ac:chgData name="Boi Siang Wang" userId="f9ed3a753b1b3a62" providerId="LiveId" clId="{DF60F67D-A667-4BA4-82D6-322A50227AF6}" dt="2025-01-05T02:55:36.798" v="2933" actId="22"/>
          <ac:spMkLst>
            <pc:docMk/>
            <pc:sldMk cId="3324292715" sldId="272"/>
            <ac:spMk id="11" creationId="{9AC58D31-A50D-976D-5ACB-BCD4F2EA8078}"/>
          </ac:spMkLst>
        </pc:spChg>
        <pc:spChg chg="mod">
          <ac:chgData name="Boi Siang Wang" userId="f9ed3a753b1b3a62" providerId="LiveId" clId="{DF60F67D-A667-4BA4-82D6-322A50227AF6}" dt="2025-01-05T02:57:41.312" v="3060" actId="1076"/>
          <ac:spMkLst>
            <pc:docMk/>
            <pc:sldMk cId="3324292715" sldId="272"/>
            <ac:spMk id="12" creationId="{A3D71532-0B2F-7698-229F-A97C3D8A2212}"/>
          </ac:spMkLst>
        </pc:spChg>
        <pc:spChg chg="add del mod">
          <ac:chgData name="Boi Siang Wang" userId="f9ed3a753b1b3a62" providerId="LiveId" clId="{DF60F67D-A667-4BA4-82D6-322A50227AF6}" dt="2025-01-05T02:55:51.922" v="2941" actId="478"/>
          <ac:spMkLst>
            <pc:docMk/>
            <pc:sldMk cId="3324292715" sldId="272"/>
            <ac:spMk id="16" creationId="{59E35E5C-3902-BB9A-6C18-9E10A8F80B9A}"/>
          </ac:spMkLst>
        </pc:spChg>
        <pc:picChg chg="add del">
          <ac:chgData name="Boi Siang Wang" userId="f9ed3a753b1b3a62" providerId="LiveId" clId="{DF60F67D-A667-4BA4-82D6-322A50227AF6}" dt="2025-01-05T02:55:35.533" v="2932" actId="478"/>
          <ac:picMkLst>
            <pc:docMk/>
            <pc:sldMk cId="3324292715" sldId="272"/>
            <ac:picMk id="6" creationId="{66CFB27C-EDDE-D2A0-A95B-A9D814D4990C}"/>
          </ac:picMkLst>
        </pc:picChg>
        <pc:picChg chg="add del">
          <ac:chgData name="Boi Siang Wang" userId="f9ed3a753b1b3a62" providerId="LiveId" clId="{DF60F67D-A667-4BA4-82D6-322A50227AF6}" dt="2025-01-05T02:55:32.907" v="2930" actId="22"/>
          <ac:picMkLst>
            <pc:docMk/>
            <pc:sldMk cId="3324292715" sldId="272"/>
            <ac:picMk id="8" creationId="{489C72EC-9A3F-E882-002A-EB2E115BDF65}"/>
          </ac:picMkLst>
        </pc:picChg>
        <pc:picChg chg="add del mod ord">
          <ac:chgData name="Boi Siang Wang" userId="f9ed3a753b1b3a62" providerId="LiveId" clId="{DF60F67D-A667-4BA4-82D6-322A50227AF6}" dt="2025-01-05T02:55:51.922" v="2941" actId="478"/>
          <ac:picMkLst>
            <pc:docMk/>
            <pc:sldMk cId="3324292715" sldId="272"/>
            <ac:picMk id="14" creationId="{FD6AE8A2-0A3F-1542-53BB-3AD15347C658}"/>
          </ac:picMkLst>
        </pc:picChg>
      </pc:sldChg>
      <pc:sldChg chg="addSp delSp modSp mod">
        <pc:chgData name="Boi Siang Wang" userId="f9ed3a753b1b3a62" providerId="LiveId" clId="{DF60F67D-A667-4BA4-82D6-322A50227AF6}" dt="2025-01-05T02:28:40.989" v="2068" actId="1076"/>
        <pc:sldMkLst>
          <pc:docMk/>
          <pc:sldMk cId="3754687728" sldId="273"/>
        </pc:sldMkLst>
        <pc:spChg chg="mod">
          <ac:chgData name="Boi Siang Wang" userId="f9ed3a753b1b3a62" providerId="LiveId" clId="{DF60F67D-A667-4BA4-82D6-322A50227AF6}" dt="2025-01-05T02:10:11.106" v="530" actId="1076"/>
          <ac:spMkLst>
            <pc:docMk/>
            <pc:sldMk cId="3754687728" sldId="273"/>
            <ac:spMk id="5" creationId="{E0C7C7F2-C1C0-C242-0255-F9D48B49D243}"/>
          </ac:spMkLst>
        </pc:spChg>
        <pc:spChg chg="mod">
          <ac:chgData name="Boi Siang Wang" userId="f9ed3a753b1b3a62" providerId="LiveId" clId="{DF60F67D-A667-4BA4-82D6-322A50227AF6}" dt="2025-01-05T02:19:47.653" v="1312" actId="113"/>
          <ac:spMkLst>
            <pc:docMk/>
            <pc:sldMk cId="3754687728" sldId="273"/>
            <ac:spMk id="7" creationId="{E4AA7108-3EDB-32D3-1260-62B22D83DC7E}"/>
          </ac:spMkLst>
        </pc:spChg>
        <pc:picChg chg="add del mod">
          <ac:chgData name="Boi Siang Wang" userId="f9ed3a753b1b3a62" providerId="LiveId" clId="{DF60F67D-A667-4BA4-82D6-322A50227AF6}" dt="2025-01-05T02:13:51.784" v="823" actId="478"/>
          <ac:picMkLst>
            <pc:docMk/>
            <pc:sldMk cId="3754687728" sldId="273"/>
            <ac:picMk id="1026" creationId="{557213C6-7800-B1E8-2073-449BF36B02D7}"/>
          </ac:picMkLst>
        </pc:picChg>
        <pc:picChg chg="add del mod">
          <ac:chgData name="Boi Siang Wang" userId="f9ed3a753b1b3a62" providerId="LiveId" clId="{DF60F67D-A667-4BA4-82D6-322A50227AF6}" dt="2025-01-05T02:28:27.984" v="2062" actId="478"/>
          <ac:picMkLst>
            <pc:docMk/>
            <pc:sldMk cId="3754687728" sldId="273"/>
            <ac:picMk id="1028" creationId="{E14207C4-CFB7-8514-D2B3-9859DFB1F7CC}"/>
          </ac:picMkLst>
        </pc:picChg>
        <pc:picChg chg="add mod">
          <ac:chgData name="Boi Siang Wang" userId="f9ed3a753b1b3a62" providerId="LiveId" clId="{DF60F67D-A667-4BA4-82D6-322A50227AF6}" dt="2025-01-05T02:28:40.989" v="2068" actId="1076"/>
          <ac:picMkLst>
            <pc:docMk/>
            <pc:sldMk cId="3754687728" sldId="273"/>
            <ac:picMk id="1030" creationId="{EA57995A-EF99-4D8D-8EAB-B978A022E896}"/>
          </ac:picMkLst>
        </pc:picChg>
      </pc:sldChg>
      <pc:sldChg chg="addSp delSp modSp mod">
        <pc:chgData name="Boi Siang Wang" userId="f9ed3a753b1b3a62" providerId="LiveId" clId="{DF60F67D-A667-4BA4-82D6-322A50227AF6}" dt="2025-01-05T02:22:29.414" v="1471" actId="14100"/>
        <pc:sldMkLst>
          <pc:docMk/>
          <pc:sldMk cId="2055779633" sldId="274"/>
        </pc:sldMkLst>
        <pc:spChg chg="mod">
          <ac:chgData name="Boi Siang Wang" userId="f9ed3a753b1b3a62" providerId="LiveId" clId="{DF60F67D-A667-4BA4-82D6-322A50227AF6}" dt="2025-01-05T02:19:52.436" v="1315" actId="20577"/>
          <ac:spMkLst>
            <pc:docMk/>
            <pc:sldMk cId="2055779633" sldId="274"/>
            <ac:spMk id="3" creationId="{85714F46-3FE5-F1DB-8653-3F1E5AE143EB}"/>
          </ac:spMkLst>
        </pc:spChg>
        <pc:spChg chg="mod">
          <ac:chgData name="Boi Siang Wang" userId="f9ed3a753b1b3a62" providerId="LiveId" clId="{DF60F67D-A667-4BA4-82D6-322A50227AF6}" dt="2025-01-05T02:22:29.414" v="1471" actId="14100"/>
          <ac:spMkLst>
            <pc:docMk/>
            <pc:sldMk cId="2055779633" sldId="274"/>
            <ac:spMk id="7" creationId="{162E9BF6-44E0-544B-6C72-6D21D6AA49CD}"/>
          </ac:spMkLst>
        </pc:spChg>
        <pc:picChg chg="del">
          <ac:chgData name="Boi Siang Wang" userId="f9ed3a753b1b3a62" providerId="LiveId" clId="{DF60F67D-A667-4BA4-82D6-322A50227AF6}" dt="2025-01-05T02:20:39.797" v="1316" actId="478"/>
          <ac:picMkLst>
            <pc:docMk/>
            <pc:sldMk cId="2055779633" sldId="274"/>
            <ac:picMk id="4" creationId="{5B37CA14-D170-A643-63C4-FAC358A87E6D}"/>
          </ac:picMkLst>
        </pc:picChg>
        <pc:picChg chg="add mod modCrop">
          <ac:chgData name="Boi Siang Wang" userId="f9ed3a753b1b3a62" providerId="LiveId" clId="{DF60F67D-A667-4BA4-82D6-322A50227AF6}" dt="2025-01-05T02:21:33.906" v="1331" actId="1076"/>
          <ac:picMkLst>
            <pc:docMk/>
            <pc:sldMk cId="2055779633" sldId="274"/>
            <ac:picMk id="5" creationId="{BC5AFEC2-EFA9-5CB6-75AF-EC2237BF0B86}"/>
          </ac:picMkLst>
        </pc:picChg>
        <pc:picChg chg="add mod ord modCrop">
          <ac:chgData name="Boi Siang Wang" userId="f9ed3a753b1b3a62" providerId="LiveId" clId="{DF60F67D-A667-4BA4-82D6-322A50227AF6}" dt="2025-01-05T02:21:29.331" v="1329" actId="167"/>
          <ac:picMkLst>
            <pc:docMk/>
            <pc:sldMk cId="2055779633" sldId="274"/>
            <ac:picMk id="8" creationId="{424E2C49-6704-B401-8026-B74842B93F10}"/>
          </ac:picMkLst>
        </pc:picChg>
      </pc:sldChg>
      <pc:sldChg chg="addSp delSp modSp mod">
        <pc:chgData name="Boi Siang Wang" userId="f9ed3a753b1b3a62" providerId="LiveId" clId="{DF60F67D-A667-4BA4-82D6-322A50227AF6}" dt="2025-01-05T02:24:01.213" v="1616" actId="14100"/>
        <pc:sldMkLst>
          <pc:docMk/>
          <pc:sldMk cId="266035653" sldId="275"/>
        </pc:sldMkLst>
        <pc:spChg chg="mod">
          <ac:chgData name="Boi Siang Wang" userId="f9ed3a753b1b3a62" providerId="LiveId" clId="{DF60F67D-A667-4BA4-82D6-322A50227AF6}" dt="2025-01-05T02:22:56.697" v="1482" actId="5793"/>
          <ac:spMkLst>
            <pc:docMk/>
            <pc:sldMk cId="266035653" sldId="275"/>
            <ac:spMk id="3" creationId="{1291D07A-A7D5-E1D6-DBDC-8FFA53989424}"/>
          </ac:spMkLst>
        </pc:spChg>
        <pc:spChg chg="mod">
          <ac:chgData name="Boi Siang Wang" userId="f9ed3a753b1b3a62" providerId="LiveId" clId="{DF60F67D-A667-4BA4-82D6-322A50227AF6}" dt="2025-01-05T02:24:01.213" v="1616" actId="14100"/>
          <ac:spMkLst>
            <pc:docMk/>
            <pc:sldMk cId="266035653" sldId="275"/>
            <ac:spMk id="7" creationId="{406B8BB3-323E-F1AE-F4AC-9C7CBD934A98}"/>
          </ac:spMkLst>
        </pc:spChg>
        <pc:picChg chg="del">
          <ac:chgData name="Boi Siang Wang" userId="f9ed3a753b1b3a62" providerId="LiveId" clId="{DF60F67D-A667-4BA4-82D6-322A50227AF6}" dt="2025-01-05T02:23:01.081" v="1483" actId="478"/>
          <ac:picMkLst>
            <pc:docMk/>
            <pc:sldMk cId="266035653" sldId="275"/>
            <ac:picMk id="4" creationId="{91C8A083-E887-14EA-2E2C-716719951A01}"/>
          </ac:picMkLst>
        </pc:picChg>
        <pc:picChg chg="add mod">
          <ac:chgData name="Boi Siang Wang" userId="f9ed3a753b1b3a62" providerId="LiveId" clId="{DF60F67D-A667-4BA4-82D6-322A50227AF6}" dt="2025-01-05T02:23:07.097" v="1487" actId="1076"/>
          <ac:picMkLst>
            <pc:docMk/>
            <pc:sldMk cId="266035653" sldId="275"/>
            <ac:picMk id="5" creationId="{194D1B2F-2DFC-20DB-3099-CC600AB8695B}"/>
          </ac:picMkLst>
        </pc:picChg>
      </pc:sldChg>
      <pc:sldChg chg="addSp delSp modSp mod">
        <pc:chgData name="Boi Siang Wang" userId="f9ed3a753b1b3a62" providerId="LiveId" clId="{DF60F67D-A667-4BA4-82D6-322A50227AF6}" dt="2025-01-05T02:29:21.298" v="2153" actId="20577"/>
        <pc:sldMkLst>
          <pc:docMk/>
          <pc:sldMk cId="996398719" sldId="276"/>
        </pc:sldMkLst>
        <pc:spChg chg="mod">
          <ac:chgData name="Boi Siang Wang" userId="f9ed3a753b1b3a62" providerId="LiveId" clId="{DF60F67D-A667-4BA4-82D6-322A50227AF6}" dt="2025-01-05T02:24:40.236" v="1644" actId="20577"/>
          <ac:spMkLst>
            <pc:docMk/>
            <pc:sldMk cId="996398719" sldId="276"/>
            <ac:spMk id="3" creationId="{824F14A0-9E35-9888-4460-94F2411898A2}"/>
          </ac:spMkLst>
        </pc:spChg>
        <pc:spChg chg="mod">
          <ac:chgData name="Boi Siang Wang" userId="f9ed3a753b1b3a62" providerId="LiveId" clId="{DF60F67D-A667-4BA4-82D6-322A50227AF6}" dt="2025-01-05T02:29:21.298" v="2153" actId="20577"/>
          <ac:spMkLst>
            <pc:docMk/>
            <pc:sldMk cId="996398719" sldId="276"/>
            <ac:spMk id="10" creationId="{42DB87BD-B8E2-AC4C-21E2-5ACB6A5F4794}"/>
          </ac:spMkLst>
        </pc:spChg>
        <pc:picChg chg="del">
          <ac:chgData name="Boi Siang Wang" userId="f9ed3a753b1b3a62" providerId="LiveId" clId="{DF60F67D-A667-4BA4-82D6-322A50227AF6}" dt="2025-01-05T02:24:26.613" v="1617" actId="478"/>
          <ac:picMkLst>
            <pc:docMk/>
            <pc:sldMk cId="996398719" sldId="276"/>
            <ac:picMk id="4" creationId="{ADFAA6EC-9B18-F654-C5BE-75431A5C0486}"/>
          </ac:picMkLst>
        </pc:picChg>
        <pc:picChg chg="add mod">
          <ac:chgData name="Boi Siang Wang" userId="f9ed3a753b1b3a62" providerId="LiveId" clId="{DF60F67D-A667-4BA4-82D6-322A50227AF6}" dt="2025-01-05T02:24:30.078" v="1619" actId="1076"/>
          <ac:picMkLst>
            <pc:docMk/>
            <pc:sldMk cId="996398719" sldId="276"/>
            <ac:picMk id="5" creationId="{609C96EA-21BF-F05F-06B9-46F1CB2B5761}"/>
          </ac:picMkLst>
        </pc:picChg>
      </pc:sldChg>
      <pc:sldChg chg="addSp delSp modSp mod">
        <pc:chgData name="Boi Siang Wang" userId="f9ed3a753b1b3a62" providerId="LiveId" clId="{DF60F67D-A667-4BA4-82D6-322A50227AF6}" dt="2025-01-05T03:59:06.018" v="4066" actId="20577"/>
        <pc:sldMkLst>
          <pc:docMk/>
          <pc:sldMk cId="2036724911" sldId="277"/>
        </pc:sldMkLst>
        <pc:spChg chg="mod">
          <ac:chgData name="Boi Siang Wang" userId="f9ed3a753b1b3a62" providerId="LiveId" clId="{DF60F67D-A667-4BA4-82D6-322A50227AF6}" dt="2025-01-05T03:03:43.195" v="3071" actId="14100"/>
          <ac:spMkLst>
            <pc:docMk/>
            <pc:sldMk cId="2036724911" sldId="277"/>
            <ac:spMk id="7" creationId="{87239FD7-4B77-3639-7330-35B6D0B1FA06}"/>
          </ac:spMkLst>
        </pc:spChg>
        <pc:spChg chg="mod">
          <ac:chgData name="Boi Siang Wang" userId="f9ed3a753b1b3a62" providerId="LiveId" clId="{DF60F67D-A667-4BA4-82D6-322A50227AF6}" dt="2025-01-05T03:59:06.018" v="4066" actId="20577"/>
          <ac:spMkLst>
            <pc:docMk/>
            <pc:sldMk cId="2036724911" sldId="277"/>
            <ac:spMk id="8" creationId="{AB452050-ABDB-7393-8D5B-DB5EBDB7ADBB}"/>
          </ac:spMkLst>
        </pc:spChg>
        <pc:picChg chg="add mod ord">
          <ac:chgData name="Boi Siang Wang" userId="f9ed3a753b1b3a62" providerId="LiveId" clId="{DF60F67D-A667-4BA4-82D6-322A50227AF6}" dt="2025-01-05T03:03:24.980" v="3065" actId="167"/>
          <ac:picMkLst>
            <pc:docMk/>
            <pc:sldMk cId="2036724911" sldId="277"/>
            <ac:picMk id="4" creationId="{7A75D561-5B4E-8C92-39AF-DF70C28D394A}"/>
          </ac:picMkLst>
        </pc:picChg>
        <pc:picChg chg="del">
          <ac:chgData name="Boi Siang Wang" userId="f9ed3a753b1b3a62" providerId="LiveId" clId="{DF60F67D-A667-4BA4-82D6-322A50227AF6}" dt="2025-01-05T03:03:17.698" v="3061" actId="478"/>
          <ac:picMkLst>
            <pc:docMk/>
            <pc:sldMk cId="2036724911" sldId="277"/>
            <ac:picMk id="5" creationId="{CEF2C046-12ED-E374-FA8F-A213A5E5A82A}"/>
          </ac:picMkLst>
        </pc:picChg>
      </pc:sldChg>
      <pc:sldChg chg="addSp delSp modSp add mod">
        <pc:chgData name="Boi Siang Wang" userId="f9ed3a753b1b3a62" providerId="LiveId" clId="{DF60F67D-A667-4BA4-82D6-322A50227AF6}" dt="2025-01-05T02:31:42.270" v="2322" actId="1076"/>
        <pc:sldMkLst>
          <pc:docMk/>
          <pc:sldMk cId="1729267288" sldId="278"/>
        </pc:sldMkLst>
        <pc:spChg chg="mod">
          <ac:chgData name="Boi Siang Wang" userId="f9ed3a753b1b3a62" providerId="LiveId" clId="{DF60F67D-A667-4BA4-82D6-322A50227AF6}" dt="2025-01-05T02:29:50.028" v="2166" actId="20577"/>
          <ac:spMkLst>
            <pc:docMk/>
            <pc:sldMk cId="1729267288" sldId="278"/>
            <ac:spMk id="3" creationId="{182ADDC2-51BF-65D8-87EE-C21A7B55DEBA}"/>
          </ac:spMkLst>
        </pc:spChg>
        <pc:spChg chg="mod">
          <ac:chgData name="Boi Siang Wang" userId="f9ed3a753b1b3a62" providerId="LiveId" clId="{DF60F67D-A667-4BA4-82D6-322A50227AF6}" dt="2025-01-05T02:31:38.686" v="2321" actId="1076"/>
          <ac:spMkLst>
            <pc:docMk/>
            <pc:sldMk cId="1729267288" sldId="278"/>
            <ac:spMk id="10" creationId="{EDA6FA7A-EEBF-517A-9CE1-55EC4DE6AA83}"/>
          </ac:spMkLst>
        </pc:spChg>
        <pc:picChg chg="add mod ord">
          <ac:chgData name="Boi Siang Wang" userId="f9ed3a753b1b3a62" providerId="LiveId" clId="{DF60F67D-A667-4BA4-82D6-322A50227AF6}" dt="2025-01-05T02:31:42.270" v="2322" actId="1076"/>
          <ac:picMkLst>
            <pc:docMk/>
            <pc:sldMk cId="1729267288" sldId="278"/>
            <ac:picMk id="4" creationId="{5B76B1F3-8C9D-D86B-9EEC-3741CB665A7F}"/>
          </ac:picMkLst>
        </pc:picChg>
        <pc:picChg chg="del">
          <ac:chgData name="Boi Siang Wang" userId="f9ed3a753b1b3a62" providerId="LiveId" clId="{DF60F67D-A667-4BA4-82D6-322A50227AF6}" dt="2025-01-05T02:30:22.121" v="2189" actId="478"/>
          <ac:picMkLst>
            <pc:docMk/>
            <pc:sldMk cId="1729267288" sldId="278"/>
            <ac:picMk id="5" creationId="{2FE07692-FDEC-ED8F-DC9A-CEF6BF88B2A3}"/>
          </ac:picMkLst>
        </pc:picChg>
      </pc:sldChg>
      <pc:sldChg chg="addSp delSp modSp add mod modClrScheme chgLayout">
        <pc:chgData name="Boi Siang Wang" userId="f9ed3a753b1b3a62" providerId="LiveId" clId="{DF60F67D-A667-4BA4-82D6-322A50227AF6}" dt="2025-01-05T02:47:56.061" v="2817" actId="123"/>
        <pc:sldMkLst>
          <pc:docMk/>
          <pc:sldMk cId="1251178950" sldId="279"/>
        </pc:sldMkLst>
        <pc:spChg chg="mod">
          <ac:chgData name="Boi Siang Wang" userId="f9ed3a753b1b3a62" providerId="LiveId" clId="{DF60F67D-A667-4BA4-82D6-322A50227AF6}" dt="2025-01-05T02:32:03.969" v="2326" actId="26606"/>
          <ac:spMkLst>
            <pc:docMk/>
            <pc:sldMk cId="1251178950" sldId="279"/>
            <ac:spMk id="3" creationId="{350698DD-BCAD-BC75-5CE6-C5B301526073}"/>
          </ac:spMkLst>
        </pc:spChg>
        <pc:spChg chg="mod">
          <ac:chgData name="Boi Siang Wang" userId="f9ed3a753b1b3a62" providerId="LiveId" clId="{DF60F67D-A667-4BA4-82D6-322A50227AF6}" dt="2025-01-05T02:47:56.061" v="2817" actId="123"/>
          <ac:spMkLst>
            <pc:docMk/>
            <pc:sldMk cId="1251178950" sldId="279"/>
            <ac:spMk id="10" creationId="{569E1834-6283-E7A6-1D53-7E052A5DD7EC}"/>
          </ac:spMkLst>
        </pc:spChg>
        <pc:picChg chg="add del mod">
          <ac:chgData name="Boi Siang Wang" userId="f9ed3a753b1b3a62" providerId="LiveId" clId="{DF60F67D-A667-4BA4-82D6-322A50227AF6}" dt="2025-01-05T02:32:22.146" v="2329" actId="478"/>
          <ac:picMkLst>
            <pc:docMk/>
            <pc:sldMk cId="1251178950" sldId="279"/>
            <ac:picMk id="4" creationId="{4E318764-7862-1AB0-471B-6DCC27398587}"/>
          </ac:picMkLst>
        </pc:picChg>
        <pc:picChg chg="del">
          <ac:chgData name="Boi Siang Wang" userId="f9ed3a753b1b3a62" providerId="LiveId" clId="{DF60F67D-A667-4BA4-82D6-322A50227AF6}" dt="2025-01-05T02:31:48.086" v="2323" actId="478"/>
          <ac:picMkLst>
            <pc:docMk/>
            <pc:sldMk cId="1251178950" sldId="279"/>
            <ac:picMk id="5" creationId="{CB028C67-3D97-B1DD-32BF-0883B51735A6}"/>
          </ac:picMkLst>
        </pc:picChg>
        <pc:picChg chg="add mod">
          <ac:chgData name="Boi Siang Wang" userId="f9ed3a753b1b3a62" providerId="LiveId" clId="{DF60F67D-A667-4BA4-82D6-322A50227AF6}" dt="2025-01-05T02:32:25.633" v="2331" actId="1076"/>
          <ac:picMkLst>
            <pc:docMk/>
            <pc:sldMk cId="1251178950" sldId="279"/>
            <ac:picMk id="7" creationId="{87467252-BEB9-0E19-94B8-291C1EBC53AF}"/>
          </ac:picMkLst>
        </pc:picChg>
      </pc:sldChg>
      <pc:sldChg chg="addSp delSp modSp add del mod ord">
        <pc:chgData name="Boi Siang Wang" userId="f9ed3a753b1b3a62" providerId="LiveId" clId="{DF60F67D-A667-4BA4-82D6-322A50227AF6}" dt="2025-01-05T03:48:48.143" v="3594" actId="47"/>
        <pc:sldMkLst>
          <pc:docMk/>
          <pc:sldMk cId="2706133842" sldId="280"/>
        </pc:sldMkLst>
        <pc:spChg chg="add mod">
          <ac:chgData name="Boi Siang Wang" userId="f9ed3a753b1b3a62" providerId="LiveId" clId="{DF60F67D-A667-4BA4-82D6-322A50227AF6}" dt="2025-01-05T03:42:16.569" v="3247" actId="1076"/>
          <ac:spMkLst>
            <pc:docMk/>
            <pc:sldMk cId="2706133842" sldId="280"/>
            <ac:spMk id="2" creationId="{59449972-14BE-1857-6E7F-B30FAE603221}"/>
          </ac:spMkLst>
        </pc:spChg>
        <pc:spChg chg="mod">
          <ac:chgData name="Boi Siang Wang" userId="f9ed3a753b1b3a62" providerId="LiveId" clId="{DF60F67D-A667-4BA4-82D6-322A50227AF6}" dt="2025-01-05T03:41:39.736" v="3239" actId="1076"/>
          <ac:spMkLst>
            <pc:docMk/>
            <pc:sldMk cId="2706133842" sldId="280"/>
            <ac:spMk id="3" creationId="{32A38137-260A-91BA-810F-EBA87E9FB501}"/>
          </ac:spMkLst>
        </pc:spChg>
        <pc:spChg chg="mod">
          <ac:chgData name="Boi Siang Wang" userId="f9ed3a753b1b3a62" providerId="LiveId" clId="{DF60F67D-A667-4BA4-82D6-322A50227AF6}" dt="2025-01-05T03:42:33.152" v="3250" actId="1076"/>
          <ac:spMkLst>
            <pc:docMk/>
            <pc:sldMk cId="2706133842" sldId="280"/>
            <ac:spMk id="5" creationId="{E101EA37-7245-C4EB-4471-26E3DD5B1627}"/>
          </ac:spMkLst>
        </pc:spChg>
        <pc:spChg chg="mod">
          <ac:chgData name="Boi Siang Wang" userId="f9ed3a753b1b3a62" providerId="LiveId" clId="{DF60F67D-A667-4BA4-82D6-322A50227AF6}" dt="2025-01-05T03:46:43.257" v="3593" actId="20577"/>
          <ac:spMkLst>
            <pc:docMk/>
            <pc:sldMk cId="2706133842" sldId="280"/>
            <ac:spMk id="7" creationId="{5E7945D7-718E-901B-DD8D-6C456553C7DA}"/>
          </ac:spMkLst>
        </pc:spChg>
        <pc:picChg chg="del">
          <ac:chgData name="Boi Siang Wang" userId="f9ed3a753b1b3a62" providerId="LiveId" clId="{DF60F67D-A667-4BA4-82D6-322A50227AF6}" dt="2025-01-05T02:53:02.381" v="2845" actId="478"/>
          <ac:picMkLst>
            <pc:docMk/>
            <pc:sldMk cId="2706133842" sldId="280"/>
            <ac:picMk id="1030" creationId="{E4C6B5CF-C57B-3938-B54A-65E3CDEB2C88}"/>
          </ac:picMkLst>
        </pc:picChg>
        <pc:picChg chg="add del mod">
          <ac:chgData name="Boi Siang Wang" userId="f9ed3a753b1b3a62" providerId="LiveId" clId="{DF60F67D-A667-4BA4-82D6-322A50227AF6}" dt="2025-01-05T03:40:35.945" v="3232" actId="478"/>
          <ac:picMkLst>
            <pc:docMk/>
            <pc:sldMk cId="2706133842" sldId="280"/>
            <ac:picMk id="2050" creationId="{C8FA588C-57DA-FA3C-2133-D2E5BC192025}"/>
          </ac:picMkLst>
        </pc:picChg>
        <pc:picChg chg="add">
          <ac:chgData name="Boi Siang Wang" userId="f9ed3a753b1b3a62" providerId="LiveId" clId="{DF60F67D-A667-4BA4-82D6-322A50227AF6}" dt="2025-01-05T03:39:11.024" v="3231"/>
          <ac:picMkLst>
            <pc:docMk/>
            <pc:sldMk cId="2706133842" sldId="280"/>
            <ac:picMk id="2052" creationId="{72698EC1-BE19-F611-9222-336283C68BB0}"/>
          </ac:picMkLst>
        </pc:picChg>
        <pc:picChg chg="add del mod">
          <ac:chgData name="Boi Siang Wang" userId="f9ed3a753b1b3a62" providerId="LiveId" clId="{DF60F67D-A667-4BA4-82D6-322A50227AF6}" dt="2025-01-05T03:41:26.534" v="3235" actId="478"/>
          <ac:picMkLst>
            <pc:docMk/>
            <pc:sldMk cId="2706133842" sldId="280"/>
            <ac:picMk id="2054" creationId="{3B5D259A-489B-A269-BBEC-6842BC1F2C0D}"/>
          </ac:picMkLst>
        </pc:picChg>
        <pc:picChg chg="add mod">
          <ac:chgData name="Boi Siang Wang" userId="f9ed3a753b1b3a62" providerId="LiveId" clId="{DF60F67D-A667-4BA4-82D6-322A50227AF6}" dt="2025-01-05T03:42:24.161" v="3248" actId="1076"/>
          <ac:picMkLst>
            <pc:docMk/>
            <pc:sldMk cId="2706133842" sldId="280"/>
            <ac:picMk id="2056" creationId="{183F8F82-2789-0B83-63C3-2C4558B866FE}"/>
          </ac:picMkLst>
        </pc:picChg>
        <pc:picChg chg="add mod">
          <ac:chgData name="Boi Siang Wang" userId="f9ed3a753b1b3a62" providerId="LiveId" clId="{DF60F67D-A667-4BA4-82D6-322A50227AF6}" dt="2025-01-05T03:42:24.161" v="3248" actId="1076"/>
          <ac:picMkLst>
            <pc:docMk/>
            <pc:sldMk cId="2706133842" sldId="280"/>
            <ac:picMk id="2058" creationId="{EE83A480-9761-CD54-6C05-15CA30A46E34}"/>
          </ac:picMkLst>
        </pc:picChg>
      </pc:sldChg>
      <pc:sldChg chg="addSp delSp modSp mod">
        <pc:chgData name="Boi Siang Wang" userId="f9ed3a753b1b3a62" providerId="LiveId" clId="{DF60F67D-A667-4BA4-82D6-322A50227AF6}" dt="2025-01-05T04:01:46.442" v="4244" actId="478"/>
        <pc:sldMkLst>
          <pc:docMk/>
          <pc:sldMk cId="4106854687" sldId="281"/>
        </pc:sldMkLst>
        <pc:spChg chg="add mod">
          <ac:chgData name="Boi Siang Wang" userId="f9ed3a753b1b3a62" providerId="LiveId" clId="{DF60F67D-A667-4BA4-82D6-322A50227AF6}" dt="2025-01-05T03:53:07.522" v="4040" actId="1076"/>
          <ac:spMkLst>
            <pc:docMk/>
            <pc:sldMk cId="4106854687" sldId="281"/>
            <ac:spMk id="4" creationId="{532965B0-6391-D86E-1C9E-483071F3D7EE}"/>
          </ac:spMkLst>
        </pc:spChg>
        <pc:spChg chg="mod">
          <ac:chgData name="Boi Siang Wang" userId="f9ed3a753b1b3a62" providerId="LiveId" clId="{DF60F67D-A667-4BA4-82D6-322A50227AF6}" dt="2025-01-05T03:50:34.755" v="3845" actId="20577"/>
          <ac:spMkLst>
            <pc:docMk/>
            <pc:sldMk cId="4106854687" sldId="281"/>
            <ac:spMk id="7" creationId="{5E7945D7-718E-901B-DD8D-6C456553C7DA}"/>
          </ac:spMkLst>
        </pc:spChg>
        <pc:picChg chg="add del">
          <ac:chgData name="Boi Siang Wang" userId="f9ed3a753b1b3a62" providerId="LiveId" clId="{DF60F67D-A667-4BA4-82D6-322A50227AF6}" dt="2025-01-05T04:01:46.442" v="4244" actId="478"/>
          <ac:picMkLst>
            <pc:docMk/>
            <pc:sldMk cId="4106854687" sldId="281"/>
            <ac:picMk id="15" creationId="{2268FFED-5440-21CA-ABC0-E5DE5D4EB049}"/>
          </ac:picMkLst>
        </pc:picChg>
        <pc:picChg chg="mod">
          <ac:chgData name="Boi Siang Wang" userId="f9ed3a753b1b3a62" providerId="LiveId" clId="{DF60F67D-A667-4BA4-82D6-322A50227AF6}" dt="2025-01-05T03:53:16.319" v="4042" actId="1076"/>
          <ac:picMkLst>
            <pc:docMk/>
            <pc:sldMk cId="4106854687" sldId="281"/>
            <ac:picMk id="2058" creationId="{EE83A480-9761-CD54-6C05-15CA30A46E34}"/>
          </ac:picMkLst>
        </pc:picChg>
        <pc:cxnChg chg="add mod">
          <ac:chgData name="Boi Siang Wang" userId="f9ed3a753b1b3a62" providerId="LiveId" clId="{DF60F67D-A667-4BA4-82D6-322A50227AF6}" dt="2025-01-05T03:53:13.296" v="4041" actId="14100"/>
          <ac:cxnSpMkLst>
            <pc:docMk/>
            <pc:sldMk cId="4106854687" sldId="281"/>
            <ac:cxnSpMk id="8" creationId="{1B9898FC-E4D7-3808-74D6-274691B76B7C}"/>
          </ac:cxnSpMkLst>
        </pc:cxnChg>
      </pc:sldChg>
      <pc:sldChg chg="addSp delSp modSp add mod ord">
        <pc:chgData name="Boi Siang Wang" userId="f9ed3a753b1b3a62" providerId="LiveId" clId="{DF60F67D-A667-4BA4-82D6-322A50227AF6}" dt="2025-01-05T04:00:31.545" v="4241" actId="20577"/>
        <pc:sldMkLst>
          <pc:docMk/>
          <pc:sldMk cId="331625669" sldId="282"/>
        </pc:sldMkLst>
        <pc:spChg chg="add mod">
          <ac:chgData name="Boi Siang Wang" userId="f9ed3a753b1b3a62" providerId="LiveId" clId="{DF60F67D-A667-4BA4-82D6-322A50227AF6}" dt="2025-01-05T04:00:31.545" v="4241" actId="20577"/>
          <ac:spMkLst>
            <pc:docMk/>
            <pc:sldMk cId="331625669" sldId="282"/>
            <ac:spMk id="6" creationId="{76244150-D77B-6D64-D0C4-223E3419DB44}"/>
          </ac:spMkLst>
        </pc:spChg>
        <pc:spChg chg="mod">
          <ac:chgData name="Boi Siang Wang" userId="f9ed3a753b1b3a62" providerId="LiveId" clId="{DF60F67D-A667-4BA4-82D6-322A50227AF6}" dt="2025-01-05T03:58:10.955" v="4053" actId="14100"/>
          <ac:spMkLst>
            <pc:docMk/>
            <pc:sldMk cId="331625669" sldId="282"/>
            <ac:spMk id="7" creationId="{D74BC00C-13F3-8891-3881-99FD0998AB24}"/>
          </ac:spMkLst>
        </pc:spChg>
        <pc:spChg chg="mod">
          <ac:chgData name="Boi Siang Wang" userId="f9ed3a753b1b3a62" providerId="LiveId" clId="{DF60F67D-A667-4BA4-82D6-322A50227AF6}" dt="2025-01-05T03:59:48.875" v="4148" actId="20577"/>
          <ac:spMkLst>
            <pc:docMk/>
            <pc:sldMk cId="331625669" sldId="282"/>
            <ac:spMk id="8" creationId="{C39A896F-071A-CCED-B7FE-0241CA26CBA5}"/>
          </ac:spMkLst>
        </pc:spChg>
        <pc:picChg chg="del">
          <ac:chgData name="Boi Siang Wang" userId="f9ed3a753b1b3a62" providerId="LiveId" clId="{DF60F67D-A667-4BA4-82D6-322A50227AF6}" dt="2025-01-05T03:57:47.353" v="4046" actId="478"/>
          <ac:picMkLst>
            <pc:docMk/>
            <pc:sldMk cId="331625669" sldId="282"/>
            <ac:picMk id="4" creationId="{F51D3068-F93A-2211-0DC2-F61AE41EB544}"/>
          </ac:picMkLst>
        </pc:picChg>
        <pc:picChg chg="add mod ord">
          <ac:chgData name="Boi Siang Wang" userId="f9ed3a753b1b3a62" providerId="LiveId" clId="{DF60F67D-A667-4BA4-82D6-322A50227AF6}" dt="2025-01-05T03:57:58.207" v="4050" actId="167"/>
          <ac:picMkLst>
            <pc:docMk/>
            <pc:sldMk cId="331625669" sldId="282"/>
            <ac:picMk id="5" creationId="{7436655B-3567-3399-98CA-3F79FFB0B9CE}"/>
          </ac:picMkLst>
        </pc:picChg>
      </pc:sldChg>
      <pc:sldChg chg="addSp delSp modSp add mod">
        <pc:chgData name="Boi Siang Wang" userId="f9ed3a753b1b3a62" providerId="LiveId" clId="{DF60F67D-A667-4BA4-82D6-322A50227AF6}" dt="2025-01-05T04:27:29.790" v="6215" actId="14100"/>
        <pc:sldMkLst>
          <pc:docMk/>
          <pc:sldMk cId="388457003" sldId="283"/>
        </pc:sldMkLst>
        <pc:spChg chg="mod">
          <ac:chgData name="Boi Siang Wang" userId="f9ed3a753b1b3a62" providerId="LiveId" clId="{DF60F67D-A667-4BA4-82D6-322A50227AF6}" dt="2025-01-05T04:01:57.217" v="4250" actId="20577"/>
          <ac:spMkLst>
            <pc:docMk/>
            <pc:sldMk cId="388457003" sldId="283"/>
            <ac:spMk id="3" creationId="{4225A97C-F145-16AA-D9FB-BEEF527162FC}"/>
          </ac:spMkLst>
        </pc:spChg>
        <pc:spChg chg="add mod">
          <ac:chgData name="Boi Siang Wang" userId="f9ed3a753b1b3a62" providerId="LiveId" clId="{DF60F67D-A667-4BA4-82D6-322A50227AF6}" dt="2025-01-05T04:05:29.582" v="4619" actId="1076"/>
          <ac:spMkLst>
            <pc:docMk/>
            <pc:sldMk cId="388457003" sldId="283"/>
            <ac:spMk id="6" creationId="{93336777-0D58-9A0C-A048-7F7C606A5065}"/>
          </ac:spMkLst>
        </pc:spChg>
        <pc:spChg chg="add mod">
          <ac:chgData name="Boi Siang Wang" userId="f9ed3a753b1b3a62" providerId="LiveId" clId="{DF60F67D-A667-4BA4-82D6-322A50227AF6}" dt="2025-01-05T04:27:29.790" v="6215" actId="14100"/>
          <ac:spMkLst>
            <pc:docMk/>
            <pc:sldMk cId="388457003" sldId="283"/>
            <ac:spMk id="8" creationId="{49F87AC8-696B-2FA0-2226-CB41188AF18D}"/>
          </ac:spMkLst>
        </pc:spChg>
        <pc:spChg chg="mod">
          <ac:chgData name="Boi Siang Wang" userId="f9ed3a753b1b3a62" providerId="LiveId" clId="{DF60F67D-A667-4BA4-82D6-322A50227AF6}" dt="2025-01-05T04:05:50.966" v="4627" actId="14100"/>
          <ac:spMkLst>
            <pc:docMk/>
            <pc:sldMk cId="388457003" sldId="283"/>
            <ac:spMk id="10" creationId="{3770CE65-F71F-18F6-75AA-EE39C8EB7B71}"/>
          </ac:spMkLst>
        </pc:spChg>
        <pc:picChg chg="add mod">
          <ac:chgData name="Boi Siang Wang" userId="f9ed3a753b1b3a62" providerId="LiveId" clId="{DF60F67D-A667-4BA4-82D6-322A50227AF6}" dt="2025-01-05T04:05:36.990" v="4622" actId="14100"/>
          <ac:picMkLst>
            <pc:docMk/>
            <pc:sldMk cId="388457003" sldId="283"/>
            <ac:picMk id="2" creationId="{D8512A5D-D3AF-3DDE-C3E7-F1D03AFE20E1}"/>
          </ac:picMkLst>
        </pc:picChg>
        <pc:picChg chg="add mod">
          <ac:chgData name="Boi Siang Wang" userId="f9ed3a753b1b3a62" providerId="LiveId" clId="{DF60F67D-A667-4BA4-82D6-322A50227AF6}" dt="2025-01-05T04:05:33.629" v="4620" actId="1076"/>
          <ac:picMkLst>
            <pc:docMk/>
            <pc:sldMk cId="388457003" sldId="283"/>
            <ac:picMk id="5" creationId="{81FA3C40-F13C-1547-54DC-34E86CD248BF}"/>
          </ac:picMkLst>
        </pc:picChg>
        <pc:picChg chg="del">
          <ac:chgData name="Boi Siang Wang" userId="f9ed3a753b1b3a62" providerId="LiveId" clId="{DF60F67D-A667-4BA4-82D6-322A50227AF6}" dt="2025-01-05T04:01:48.780" v="4245" actId="478"/>
          <ac:picMkLst>
            <pc:docMk/>
            <pc:sldMk cId="388457003" sldId="283"/>
            <ac:picMk id="7" creationId="{3752D20B-8864-44B3-3777-875682931C53}"/>
          </ac:picMkLst>
        </pc:picChg>
      </pc:sldChg>
    </pc:docChg>
  </pc:docChgLst>
  <pc:docChgLst>
    <pc:chgData name="Boi Siang Wang" userId="f9ed3a753b1b3a62" providerId="LiveId" clId="{4BDE7F53-12C4-42B1-9E33-FA70852D2753}"/>
    <pc:docChg chg="undo custSel addSld delSld modSld modSection">
      <pc:chgData name="Boi Siang Wang" userId="f9ed3a753b1b3a62" providerId="LiveId" clId="{4BDE7F53-12C4-42B1-9E33-FA70852D2753}" dt="2024-05-03T04:31:37.604" v="457" actId="20577"/>
      <pc:docMkLst>
        <pc:docMk/>
      </pc:docMkLst>
      <pc:sldChg chg="delSp modSp mod">
        <pc:chgData name="Boi Siang Wang" userId="f9ed3a753b1b3a62" providerId="LiveId" clId="{4BDE7F53-12C4-42B1-9E33-FA70852D2753}" dt="2024-05-03T04:19:22.434" v="67" actId="20577"/>
        <pc:sldMkLst>
          <pc:docMk/>
          <pc:sldMk cId="4056936614" sldId="259"/>
        </pc:sldMkLst>
      </pc:sldChg>
      <pc:sldChg chg="modSp mod">
        <pc:chgData name="Boi Siang Wang" userId="f9ed3a753b1b3a62" providerId="LiveId" clId="{4BDE7F53-12C4-42B1-9E33-FA70852D2753}" dt="2024-05-03T04:20:55.723" v="258" actId="20577"/>
        <pc:sldMkLst>
          <pc:docMk/>
          <pc:sldMk cId="673396412" sldId="267"/>
        </pc:sldMkLst>
      </pc:sldChg>
      <pc:sldChg chg="modSp mod">
        <pc:chgData name="Boi Siang Wang" userId="f9ed3a753b1b3a62" providerId="LiveId" clId="{4BDE7F53-12C4-42B1-9E33-FA70852D2753}" dt="2024-05-03T04:31:37.604" v="457" actId="20577"/>
        <pc:sldMkLst>
          <pc:docMk/>
          <pc:sldMk cId="1403700655" sldId="302"/>
        </pc:sldMkLst>
      </pc:sldChg>
      <pc:sldChg chg="addSp delSp modSp mod">
        <pc:chgData name="Boi Siang Wang" userId="f9ed3a753b1b3a62" providerId="LiveId" clId="{4BDE7F53-12C4-42B1-9E33-FA70852D2753}" dt="2024-05-03T04:23:23.795" v="300" actId="732"/>
        <pc:sldMkLst>
          <pc:docMk/>
          <pc:sldMk cId="3742601282" sldId="1136"/>
        </pc:sldMkLst>
      </pc:sldChg>
      <pc:sldChg chg="del">
        <pc:chgData name="Boi Siang Wang" userId="f9ed3a753b1b3a62" providerId="LiveId" clId="{4BDE7F53-12C4-42B1-9E33-FA70852D2753}" dt="2024-05-03T04:24:09.064" v="316" actId="47"/>
        <pc:sldMkLst>
          <pc:docMk/>
          <pc:sldMk cId="300669016" sldId="1268"/>
        </pc:sldMkLst>
      </pc:sldChg>
      <pc:sldChg chg="del">
        <pc:chgData name="Boi Siang Wang" userId="f9ed3a753b1b3a62" providerId="LiveId" clId="{4BDE7F53-12C4-42B1-9E33-FA70852D2753}" dt="2024-05-03T04:24:03.229" v="312" actId="47"/>
        <pc:sldMkLst>
          <pc:docMk/>
          <pc:sldMk cId="2589875790" sldId="1270"/>
        </pc:sldMkLst>
      </pc:sldChg>
      <pc:sldChg chg="delSp del mod">
        <pc:chgData name="Boi Siang Wang" userId="f9ed3a753b1b3a62" providerId="LiveId" clId="{4BDE7F53-12C4-42B1-9E33-FA70852D2753}" dt="2024-05-03T04:28:45.499" v="386" actId="47"/>
        <pc:sldMkLst>
          <pc:docMk/>
          <pc:sldMk cId="1297592838" sldId="1272"/>
        </pc:sldMkLst>
      </pc:sldChg>
      <pc:sldChg chg="addSp delSp modSp mod">
        <pc:chgData name="Boi Siang Wang" userId="f9ed3a753b1b3a62" providerId="LiveId" clId="{4BDE7F53-12C4-42B1-9E33-FA70852D2753}" dt="2024-05-03T04:25:19.747" v="374" actId="1076"/>
        <pc:sldMkLst>
          <pc:docMk/>
          <pc:sldMk cId="1276510029" sldId="1276"/>
        </pc:sldMkLst>
      </pc:sldChg>
      <pc:sldChg chg="delSp modSp del mod">
        <pc:chgData name="Boi Siang Wang" userId="f9ed3a753b1b3a62" providerId="LiveId" clId="{4BDE7F53-12C4-42B1-9E33-FA70852D2753}" dt="2024-05-03T04:27:06.097" v="381" actId="47"/>
        <pc:sldMkLst>
          <pc:docMk/>
          <pc:sldMk cId="4192892381" sldId="1277"/>
        </pc:sldMkLst>
      </pc:sldChg>
      <pc:sldChg chg="del">
        <pc:chgData name="Boi Siang Wang" userId="f9ed3a753b1b3a62" providerId="LiveId" clId="{4BDE7F53-12C4-42B1-9E33-FA70852D2753}" dt="2024-05-03T04:24:07.212" v="315" actId="47"/>
        <pc:sldMkLst>
          <pc:docMk/>
          <pc:sldMk cId="153214421" sldId="1278"/>
        </pc:sldMkLst>
      </pc:sldChg>
      <pc:sldChg chg="del">
        <pc:chgData name="Boi Siang Wang" userId="f9ed3a753b1b3a62" providerId="LiveId" clId="{4BDE7F53-12C4-42B1-9E33-FA70852D2753}" dt="2024-05-03T04:24:05.911" v="314" actId="47"/>
        <pc:sldMkLst>
          <pc:docMk/>
          <pc:sldMk cId="2885345132" sldId="1279"/>
        </pc:sldMkLst>
      </pc:sldChg>
      <pc:sldChg chg="del">
        <pc:chgData name="Boi Siang Wang" userId="f9ed3a753b1b3a62" providerId="LiveId" clId="{4BDE7F53-12C4-42B1-9E33-FA70852D2753}" dt="2024-05-03T04:24:04.581" v="313" actId="47"/>
        <pc:sldMkLst>
          <pc:docMk/>
          <pc:sldMk cId="3826200776" sldId="1280"/>
        </pc:sldMkLst>
      </pc:sldChg>
      <pc:sldChg chg="del">
        <pc:chgData name="Boi Siang Wang" userId="f9ed3a753b1b3a62" providerId="LiveId" clId="{4BDE7F53-12C4-42B1-9E33-FA70852D2753}" dt="2024-05-03T04:24:01.769" v="311" actId="47"/>
        <pc:sldMkLst>
          <pc:docMk/>
          <pc:sldMk cId="2888641153" sldId="1281"/>
        </pc:sldMkLst>
      </pc:sldChg>
      <pc:sldChg chg="del">
        <pc:chgData name="Boi Siang Wang" userId="f9ed3a753b1b3a62" providerId="LiveId" clId="{4BDE7F53-12C4-42B1-9E33-FA70852D2753}" dt="2024-05-03T04:23:58.857" v="309" actId="47"/>
        <pc:sldMkLst>
          <pc:docMk/>
          <pc:sldMk cId="3406014094" sldId="1282"/>
        </pc:sldMkLst>
      </pc:sldChg>
      <pc:sldChg chg="del">
        <pc:chgData name="Boi Siang Wang" userId="f9ed3a753b1b3a62" providerId="LiveId" clId="{4BDE7F53-12C4-42B1-9E33-FA70852D2753}" dt="2024-05-03T04:23:57.716" v="308" actId="47"/>
        <pc:sldMkLst>
          <pc:docMk/>
          <pc:sldMk cId="1040747646" sldId="1283"/>
        </pc:sldMkLst>
      </pc:sldChg>
      <pc:sldChg chg="del">
        <pc:chgData name="Boi Siang Wang" userId="f9ed3a753b1b3a62" providerId="LiveId" clId="{4BDE7F53-12C4-42B1-9E33-FA70852D2753}" dt="2024-05-03T04:24:00.378" v="310" actId="47"/>
        <pc:sldMkLst>
          <pc:docMk/>
          <pc:sldMk cId="3070735718" sldId="1284"/>
        </pc:sldMkLst>
      </pc:sldChg>
      <pc:sldChg chg="del">
        <pc:chgData name="Boi Siang Wang" userId="f9ed3a753b1b3a62" providerId="LiveId" clId="{4BDE7F53-12C4-42B1-9E33-FA70852D2753}" dt="2024-05-03T04:23:55.945" v="307" actId="47"/>
        <pc:sldMkLst>
          <pc:docMk/>
          <pc:sldMk cId="2109058972" sldId="1285"/>
        </pc:sldMkLst>
      </pc:sldChg>
      <pc:sldChg chg="del">
        <pc:chgData name="Boi Siang Wang" userId="f9ed3a753b1b3a62" providerId="LiveId" clId="{4BDE7F53-12C4-42B1-9E33-FA70852D2753}" dt="2024-05-03T04:23:54.145" v="306" actId="47"/>
        <pc:sldMkLst>
          <pc:docMk/>
          <pc:sldMk cId="2648085669" sldId="1286"/>
        </pc:sldMkLst>
      </pc:sldChg>
      <pc:sldChg chg="addSp delSp modSp add mod">
        <pc:chgData name="Boi Siang Wang" userId="f9ed3a753b1b3a62" providerId="LiveId" clId="{4BDE7F53-12C4-42B1-9E33-FA70852D2753}" dt="2024-05-03T04:26:51.716" v="378" actId="1076"/>
        <pc:sldMkLst>
          <pc:docMk/>
          <pc:sldMk cId="886115649" sldId="1288"/>
        </pc:sldMkLst>
      </pc:sldChg>
      <pc:sldChg chg="addSp delSp modSp add mod">
        <pc:chgData name="Boi Siang Wang" userId="f9ed3a753b1b3a62" providerId="LiveId" clId="{4BDE7F53-12C4-42B1-9E33-FA70852D2753}" dt="2024-05-03T04:28:12.237" v="385" actId="1076"/>
        <pc:sldMkLst>
          <pc:docMk/>
          <pc:sldMk cId="1743699321" sldId="1289"/>
        </pc:sldMkLst>
      </pc:sldChg>
      <pc:sldChg chg="addSp delSp modSp add mod">
        <pc:chgData name="Boi Siang Wang" userId="f9ed3a753b1b3a62" providerId="LiveId" clId="{4BDE7F53-12C4-42B1-9E33-FA70852D2753}" dt="2024-05-03T04:30:31.021" v="398" actId="14100"/>
        <pc:sldMkLst>
          <pc:docMk/>
          <pc:sldMk cId="549978830" sldId="1290"/>
        </pc:sldMkLst>
      </pc:sldChg>
      <pc:sldChg chg="add del">
        <pc:chgData name="Boi Siang Wang" userId="f9ed3a753b1b3a62" providerId="LiveId" clId="{4BDE7F53-12C4-42B1-9E33-FA70852D2753}" dt="2024-05-03T04:29:07.623" v="390"/>
        <pc:sldMkLst>
          <pc:docMk/>
          <pc:sldMk cId="393275361" sldId="1291"/>
        </pc:sldMkLst>
      </pc:sldChg>
    </pc:docChg>
  </pc:docChgLst>
  <pc:docChgLst>
    <pc:chgData name="Boi Siang Wang" userId="f9ed3a753b1b3a62" providerId="LiveId" clId="{47D583F8-0AFF-4CF6-A69F-0C71004E71BF}"/>
    <pc:docChg chg="undo redo custSel addSld delSld modSld sldOrd modSection">
      <pc:chgData name="Boi Siang Wang" userId="f9ed3a753b1b3a62" providerId="LiveId" clId="{47D583F8-0AFF-4CF6-A69F-0C71004E71BF}" dt="2024-03-21T15:25:57.596" v="672" actId="20577"/>
      <pc:docMkLst>
        <pc:docMk/>
      </pc:docMkLst>
      <pc:sldChg chg="modSp mod">
        <pc:chgData name="Boi Siang Wang" userId="f9ed3a753b1b3a62" providerId="LiveId" clId="{47D583F8-0AFF-4CF6-A69F-0C71004E71BF}" dt="2024-03-21T14:29:12.279" v="1" actId="20577"/>
        <pc:sldMkLst>
          <pc:docMk/>
          <pc:sldMk cId="4056936614" sldId="259"/>
        </pc:sldMkLst>
      </pc:sldChg>
      <pc:sldChg chg="modSp mod">
        <pc:chgData name="Boi Siang Wang" userId="f9ed3a753b1b3a62" providerId="LiveId" clId="{47D583F8-0AFF-4CF6-A69F-0C71004E71BF}" dt="2024-03-21T14:41:48.546" v="29" actId="20577"/>
        <pc:sldMkLst>
          <pc:docMk/>
          <pc:sldMk cId="673396412" sldId="267"/>
        </pc:sldMkLst>
      </pc:sldChg>
      <pc:sldChg chg="modSp mod ord">
        <pc:chgData name="Boi Siang Wang" userId="f9ed3a753b1b3a62" providerId="LiveId" clId="{47D583F8-0AFF-4CF6-A69F-0C71004E71BF}" dt="2024-03-21T15:24:30.629" v="662" actId="20577"/>
        <pc:sldMkLst>
          <pc:docMk/>
          <pc:sldMk cId="1403700655" sldId="302"/>
        </pc:sldMkLst>
      </pc:sldChg>
      <pc:sldChg chg="del">
        <pc:chgData name="Boi Siang Wang" userId="f9ed3a753b1b3a62" providerId="LiveId" clId="{47D583F8-0AFF-4CF6-A69F-0C71004E71BF}" dt="2024-03-21T14:56:17.151" v="44" actId="47"/>
        <pc:sldMkLst>
          <pc:docMk/>
          <pc:sldMk cId="2648098688" sldId="1143"/>
        </pc:sldMkLst>
      </pc:sldChg>
      <pc:sldChg chg="delSp modSp add del mod">
        <pc:chgData name="Boi Siang Wang" userId="f9ed3a753b1b3a62" providerId="LiveId" clId="{47D583F8-0AFF-4CF6-A69F-0C71004E71BF}" dt="2024-03-21T15:25:57.596" v="672" actId="20577"/>
        <pc:sldMkLst>
          <pc:docMk/>
          <pc:sldMk cId="3086934833" sldId="1252"/>
        </pc:sldMkLst>
      </pc:sldChg>
      <pc:sldChg chg="del">
        <pc:chgData name="Boi Siang Wang" userId="f9ed3a753b1b3a62" providerId="LiveId" clId="{47D583F8-0AFF-4CF6-A69F-0C71004E71BF}" dt="2024-03-21T14:56:15.738" v="43" actId="47"/>
        <pc:sldMkLst>
          <pc:docMk/>
          <pc:sldMk cId="2238653395" sldId="1260"/>
        </pc:sldMkLst>
      </pc:sldChg>
      <pc:sldChg chg="del">
        <pc:chgData name="Boi Siang Wang" userId="f9ed3a753b1b3a62" providerId="LiveId" clId="{47D583F8-0AFF-4CF6-A69F-0C71004E71BF}" dt="2024-03-21T14:56:14.335" v="42" actId="47"/>
        <pc:sldMkLst>
          <pc:docMk/>
          <pc:sldMk cId="2678308603" sldId="1261"/>
        </pc:sldMkLst>
      </pc:sldChg>
      <pc:sldChg chg="del">
        <pc:chgData name="Boi Siang Wang" userId="f9ed3a753b1b3a62" providerId="LiveId" clId="{47D583F8-0AFF-4CF6-A69F-0C71004E71BF}" dt="2024-03-21T14:56:12.814" v="41" actId="47"/>
        <pc:sldMkLst>
          <pc:docMk/>
          <pc:sldMk cId="4171862811" sldId="1262"/>
        </pc:sldMkLst>
      </pc:sldChg>
      <pc:sldChg chg="del">
        <pc:chgData name="Boi Siang Wang" userId="f9ed3a753b1b3a62" providerId="LiveId" clId="{47D583F8-0AFF-4CF6-A69F-0C71004E71BF}" dt="2024-03-21T14:56:11.080" v="40" actId="47"/>
        <pc:sldMkLst>
          <pc:docMk/>
          <pc:sldMk cId="2702333022" sldId="1264"/>
        </pc:sldMkLst>
      </pc:sldChg>
      <pc:sldChg chg="del">
        <pc:chgData name="Boi Siang Wang" userId="f9ed3a753b1b3a62" providerId="LiveId" clId="{47D583F8-0AFF-4CF6-A69F-0C71004E71BF}" dt="2024-03-21T14:56:10.045" v="39" actId="47"/>
        <pc:sldMkLst>
          <pc:docMk/>
          <pc:sldMk cId="1413361764" sldId="1265"/>
        </pc:sldMkLst>
      </pc:sldChg>
      <pc:sldChg chg="del">
        <pc:chgData name="Boi Siang Wang" userId="f9ed3a753b1b3a62" providerId="LiveId" clId="{47D583F8-0AFF-4CF6-A69F-0C71004E71BF}" dt="2024-03-21T14:56:08.832" v="38" actId="47"/>
        <pc:sldMkLst>
          <pc:docMk/>
          <pc:sldMk cId="3141763329" sldId="1266"/>
        </pc:sldMkLst>
      </pc:sldChg>
      <pc:sldChg chg="del">
        <pc:chgData name="Boi Siang Wang" userId="f9ed3a753b1b3a62" providerId="LiveId" clId="{47D583F8-0AFF-4CF6-A69F-0C71004E71BF}" dt="2024-03-21T14:56:07.589" v="37" actId="47"/>
        <pc:sldMkLst>
          <pc:docMk/>
          <pc:sldMk cId="4159302710" sldId="1267"/>
        </pc:sldMkLst>
      </pc:sldChg>
      <pc:sldChg chg="addSp delSp modSp add mod ord">
        <pc:chgData name="Boi Siang Wang" userId="f9ed3a753b1b3a62" providerId="LiveId" clId="{47D583F8-0AFF-4CF6-A69F-0C71004E71BF}" dt="2024-03-21T14:58:03.398" v="55" actId="14100"/>
        <pc:sldMkLst>
          <pc:docMk/>
          <pc:sldMk cId="3406014094" sldId="1282"/>
        </pc:sldMkLst>
      </pc:sldChg>
      <pc:sldChg chg="addSp delSp modSp add mod">
        <pc:chgData name="Boi Siang Wang" userId="f9ed3a753b1b3a62" providerId="LiveId" clId="{47D583F8-0AFF-4CF6-A69F-0C71004E71BF}" dt="2024-03-21T15:01:08.938" v="78" actId="1076"/>
        <pc:sldMkLst>
          <pc:docMk/>
          <pc:sldMk cId="1040747646" sldId="1283"/>
        </pc:sldMkLst>
      </pc:sldChg>
      <pc:sldChg chg="addSp delSp modSp add mod">
        <pc:chgData name="Boi Siang Wang" userId="f9ed3a753b1b3a62" providerId="LiveId" clId="{47D583F8-0AFF-4CF6-A69F-0C71004E71BF}" dt="2024-03-21T15:11:50.194" v="119" actId="1076"/>
        <pc:sldMkLst>
          <pc:docMk/>
          <pc:sldMk cId="3070735718" sldId="1284"/>
        </pc:sldMkLst>
      </pc:sldChg>
      <pc:sldChg chg="addSp delSp modSp add mod ord">
        <pc:chgData name="Boi Siang Wang" userId="f9ed3a753b1b3a62" providerId="LiveId" clId="{47D583F8-0AFF-4CF6-A69F-0C71004E71BF}" dt="2024-03-21T15:11:16.786" v="115" actId="732"/>
        <pc:sldMkLst>
          <pc:docMk/>
          <pc:sldMk cId="2109058972" sldId="1285"/>
        </pc:sldMkLst>
      </pc:sldChg>
      <pc:sldChg chg="addSp delSp modSp add mod ord">
        <pc:chgData name="Boi Siang Wang" userId="f9ed3a753b1b3a62" providerId="LiveId" clId="{47D583F8-0AFF-4CF6-A69F-0C71004E71BF}" dt="2024-03-21T15:13:54.201" v="127" actId="1076"/>
        <pc:sldMkLst>
          <pc:docMk/>
          <pc:sldMk cId="2648085669" sldId="1286"/>
        </pc:sldMkLst>
      </pc:sldChg>
      <pc:sldChg chg="add">
        <pc:chgData name="Boi Siang Wang" userId="f9ed3a753b1b3a62" providerId="LiveId" clId="{47D583F8-0AFF-4CF6-A69F-0C71004E71BF}" dt="2024-03-21T15:17:10.084" v="130" actId="2890"/>
        <pc:sldMkLst>
          <pc:docMk/>
          <pc:sldMk cId="3105641473" sldId="1287"/>
        </pc:sldMkLst>
      </pc:sldChg>
    </pc:docChg>
  </pc:docChgLst>
  <pc:docChgLst>
    <pc:chgData name="Boi Siang Wang" userId="f9ed3a753b1b3a62" providerId="LiveId" clId="{CE75E920-B296-42DE-A364-FCFE6278602E}"/>
    <pc:docChg chg="undo custSel addSld modSld">
      <pc:chgData name="Boi Siang Wang" userId="f9ed3a753b1b3a62" providerId="LiveId" clId="{CE75E920-B296-42DE-A364-FCFE6278602E}" dt="2024-12-03T12:56:39.583" v="2490" actId="1076"/>
      <pc:docMkLst>
        <pc:docMk/>
      </pc:docMkLst>
      <pc:sldChg chg="modSp mod">
        <pc:chgData name="Boi Siang Wang" userId="f9ed3a753b1b3a62" providerId="LiveId" clId="{CE75E920-B296-42DE-A364-FCFE6278602E}" dt="2024-12-03T06:23:23.771" v="1" actId="20577"/>
        <pc:sldMkLst>
          <pc:docMk/>
          <pc:sldMk cId="4056936614" sldId="259"/>
        </pc:sldMkLst>
        <pc:spChg chg="mod">
          <ac:chgData name="Boi Siang Wang" userId="f9ed3a753b1b3a62" providerId="LiveId" clId="{CE75E920-B296-42DE-A364-FCFE6278602E}" dt="2024-12-03T06:23:23.771" v="1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addSp delSp modSp mod">
        <pc:chgData name="Boi Siang Wang" userId="f9ed3a753b1b3a62" providerId="LiveId" clId="{CE75E920-B296-42DE-A364-FCFE6278602E}" dt="2024-12-03T06:35:57.244" v="376" actId="1076"/>
        <pc:sldMkLst>
          <pc:docMk/>
          <pc:sldMk cId="1759100234" sldId="271"/>
        </pc:sldMkLst>
      </pc:sldChg>
      <pc:sldChg chg="addSp delSp modSp mod">
        <pc:chgData name="Boi Siang Wang" userId="f9ed3a753b1b3a62" providerId="LiveId" clId="{CE75E920-B296-42DE-A364-FCFE6278602E}" dt="2024-12-03T12:54:02.433" v="2191" actId="20577"/>
        <pc:sldMkLst>
          <pc:docMk/>
          <pc:sldMk cId="3324292715" sldId="272"/>
        </pc:sldMkLst>
      </pc:sldChg>
      <pc:sldChg chg="addSp delSp modSp mod">
        <pc:chgData name="Boi Siang Wang" userId="f9ed3a753b1b3a62" providerId="LiveId" clId="{CE75E920-B296-42DE-A364-FCFE6278602E}" dt="2024-12-03T12:42:28.024" v="1632" actId="1076"/>
        <pc:sldMkLst>
          <pc:docMk/>
          <pc:sldMk cId="3754687728" sldId="273"/>
        </pc:sldMkLst>
      </pc:sldChg>
      <pc:sldChg chg="addSp delSp modSp mod">
        <pc:chgData name="Boi Siang Wang" userId="f9ed3a753b1b3a62" providerId="LiveId" clId="{CE75E920-B296-42DE-A364-FCFE6278602E}" dt="2024-12-03T12:21:53.585" v="1324" actId="14100"/>
        <pc:sldMkLst>
          <pc:docMk/>
          <pc:sldMk cId="2055779633" sldId="274"/>
        </pc:sldMkLst>
        <pc:spChg chg="mod">
          <ac:chgData name="Boi Siang Wang" userId="f9ed3a753b1b3a62" providerId="LiveId" clId="{CE75E920-B296-42DE-A364-FCFE6278602E}" dt="2024-12-03T07:13:21.198" v="877" actId="20577"/>
          <ac:spMkLst>
            <pc:docMk/>
            <pc:sldMk cId="2055779633" sldId="274"/>
            <ac:spMk id="3" creationId="{85714F46-3FE5-F1DB-8653-3F1E5AE143EB}"/>
          </ac:spMkLst>
        </pc:spChg>
      </pc:sldChg>
      <pc:sldChg chg="addSp delSp modSp mod">
        <pc:chgData name="Boi Siang Wang" userId="f9ed3a753b1b3a62" providerId="LiveId" clId="{CE75E920-B296-42DE-A364-FCFE6278602E}" dt="2024-12-03T12:44:24.504" v="1804" actId="1076"/>
        <pc:sldMkLst>
          <pc:docMk/>
          <pc:sldMk cId="266035653" sldId="275"/>
        </pc:sldMkLst>
        <pc:spChg chg="mod">
          <ac:chgData name="Boi Siang Wang" userId="f9ed3a753b1b3a62" providerId="LiveId" clId="{CE75E920-B296-42DE-A364-FCFE6278602E}" dt="2024-12-03T12:22:31.185" v="1326" actId="20577"/>
          <ac:spMkLst>
            <pc:docMk/>
            <pc:sldMk cId="266035653" sldId="275"/>
            <ac:spMk id="3" creationId="{1291D07A-A7D5-E1D6-DBDC-8FFA53989424}"/>
          </ac:spMkLst>
        </pc:spChg>
        <pc:spChg chg="mod">
          <ac:chgData name="Boi Siang Wang" userId="f9ed3a753b1b3a62" providerId="LiveId" clId="{CE75E920-B296-42DE-A364-FCFE6278602E}" dt="2024-12-03T12:44:21.138" v="1802" actId="1076"/>
          <ac:spMkLst>
            <pc:docMk/>
            <pc:sldMk cId="266035653" sldId="275"/>
            <ac:spMk id="7" creationId="{406B8BB3-323E-F1AE-F4AC-9C7CBD934A98}"/>
          </ac:spMkLst>
        </pc:spChg>
      </pc:sldChg>
      <pc:sldChg chg="addSp delSp modSp mod">
        <pc:chgData name="Boi Siang Wang" userId="f9ed3a753b1b3a62" providerId="LiveId" clId="{CE75E920-B296-42DE-A364-FCFE6278602E}" dt="2024-12-03T12:44:13.834" v="1801" actId="14100"/>
        <pc:sldMkLst>
          <pc:docMk/>
          <pc:sldMk cId="996398719" sldId="276"/>
        </pc:sldMkLst>
        <pc:spChg chg="mod">
          <ac:chgData name="Boi Siang Wang" userId="f9ed3a753b1b3a62" providerId="LiveId" clId="{CE75E920-B296-42DE-A364-FCFE6278602E}" dt="2024-12-03T07:14:14.714" v="951" actId="20577"/>
          <ac:spMkLst>
            <pc:docMk/>
            <pc:sldMk cId="996398719" sldId="276"/>
            <ac:spMk id="3" creationId="{824F14A0-9E35-9888-4460-94F2411898A2}"/>
          </ac:spMkLst>
        </pc:spChg>
        <pc:spChg chg="mod">
          <ac:chgData name="Boi Siang Wang" userId="f9ed3a753b1b3a62" providerId="LiveId" clId="{CE75E920-B296-42DE-A364-FCFE6278602E}" dt="2024-12-03T12:44:13.834" v="1801" actId="14100"/>
          <ac:spMkLst>
            <pc:docMk/>
            <pc:sldMk cId="996398719" sldId="276"/>
            <ac:spMk id="10" creationId="{42DB87BD-B8E2-AC4C-21E2-5ACB6A5F4794}"/>
          </ac:spMkLst>
        </pc:spChg>
      </pc:sldChg>
      <pc:sldChg chg="addSp delSp modSp add mod">
        <pc:chgData name="Boi Siang Wang" userId="f9ed3a753b1b3a62" providerId="LiveId" clId="{CE75E920-B296-42DE-A364-FCFE6278602E}" dt="2024-12-03T12:56:39.583" v="2490" actId="1076"/>
        <pc:sldMkLst>
          <pc:docMk/>
          <pc:sldMk cId="2036724911" sldId="277"/>
        </pc:sldMkLst>
      </pc:sldChg>
    </pc:docChg>
  </pc:docChgLst>
  <pc:docChgLst>
    <pc:chgData name="Boi Siang Wang" userId="f9ed3a753b1b3a62" providerId="LiveId" clId="{15297946-B0F9-4A51-BCD2-5B169A9BE3B8}"/>
    <pc:docChg chg="undo redo custSel addSld delSld modSld modSection">
      <pc:chgData name="Boi Siang Wang" userId="f9ed3a753b1b3a62" providerId="LiveId" clId="{15297946-B0F9-4A51-BCD2-5B169A9BE3B8}" dt="2025-01-05T13:54:50.045" v="4187" actId="47"/>
      <pc:docMkLst>
        <pc:docMk/>
      </pc:docMkLst>
      <pc:sldChg chg="modSp mod">
        <pc:chgData name="Boi Siang Wang" userId="f9ed3a753b1b3a62" providerId="LiveId" clId="{15297946-B0F9-4A51-BCD2-5B169A9BE3B8}" dt="2025-01-05T13:07:45.536" v="5" actId="20577"/>
        <pc:sldMkLst>
          <pc:docMk/>
          <pc:sldMk cId="4056936614" sldId="259"/>
        </pc:sldMkLst>
        <pc:spChg chg="mod">
          <ac:chgData name="Boi Siang Wang" userId="f9ed3a753b1b3a62" providerId="LiveId" clId="{15297946-B0F9-4A51-BCD2-5B169A9BE3B8}" dt="2025-01-05T13:07:45.536" v="5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del">
        <pc:chgData name="Boi Siang Wang" userId="f9ed3a753b1b3a62" providerId="LiveId" clId="{15297946-B0F9-4A51-BCD2-5B169A9BE3B8}" dt="2025-01-05T13:54:50.045" v="4187" actId="47"/>
        <pc:sldMkLst>
          <pc:docMk/>
          <pc:sldMk cId="1759100234" sldId="271"/>
        </pc:sldMkLst>
      </pc:sldChg>
      <pc:sldChg chg="del">
        <pc:chgData name="Boi Siang Wang" userId="f9ed3a753b1b3a62" providerId="LiveId" clId="{15297946-B0F9-4A51-BCD2-5B169A9BE3B8}" dt="2025-01-05T13:43:31.141" v="3174" actId="47"/>
        <pc:sldMkLst>
          <pc:docMk/>
          <pc:sldMk cId="3324292715" sldId="272"/>
        </pc:sldMkLst>
      </pc:sldChg>
      <pc:sldChg chg="addSp delSp modSp mod">
        <pc:chgData name="Boi Siang Wang" userId="f9ed3a753b1b3a62" providerId="LiveId" clId="{15297946-B0F9-4A51-BCD2-5B169A9BE3B8}" dt="2025-01-05T13:16:15.008" v="652" actId="20577"/>
        <pc:sldMkLst>
          <pc:docMk/>
          <pc:sldMk cId="3754687728" sldId="273"/>
        </pc:sldMkLst>
        <pc:spChg chg="mod">
          <ac:chgData name="Boi Siang Wang" userId="f9ed3a753b1b3a62" providerId="LiveId" clId="{15297946-B0F9-4A51-BCD2-5B169A9BE3B8}" dt="2025-01-05T13:16:15.008" v="652" actId="20577"/>
          <ac:spMkLst>
            <pc:docMk/>
            <pc:sldMk cId="3754687728" sldId="273"/>
            <ac:spMk id="3" creationId="{B2C2F12E-7EBE-D0A3-11A7-E96FB97B29BF}"/>
          </ac:spMkLst>
        </pc:spChg>
        <pc:spChg chg="del">
          <ac:chgData name="Boi Siang Wang" userId="f9ed3a753b1b3a62" providerId="LiveId" clId="{15297946-B0F9-4A51-BCD2-5B169A9BE3B8}" dt="2025-01-05T13:09:34.622" v="50" actId="478"/>
          <ac:spMkLst>
            <pc:docMk/>
            <pc:sldMk cId="3754687728" sldId="273"/>
            <ac:spMk id="5" creationId="{E0C7C7F2-C1C0-C242-0255-F9D48B49D243}"/>
          </ac:spMkLst>
        </pc:spChg>
        <pc:spChg chg="add del mod">
          <ac:chgData name="Boi Siang Wang" userId="f9ed3a753b1b3a62" providerId="LiveId" clId="{15297946-B0F9-4A51-BCD2-5B169A9BE3B8}" dt="2025-01-05T13:15:46.932" v="603" actId="478"/>
          <ac:spMkLst>
            <pc:docMk/>
            <pc:sldMk cId="3754687728" sldId="273"/>
            <ac:spMk id="6" creationId="{CD154363-8066-88DE-0E86-DD538B23E14A}"/>
          </ac:spMkLst>
        </pc:spChg>
        <pc:spChg chg="del">
          <ac:chgData name="Boi Siang Wang" userId="f9ed3a753b1b3a62" providerId="LiveId" clId="{15297946-B0F9-4A51-BCD2-5B169A9BE3B8}" dt="2025-01-05T13:09:33.108" v="49" actId="478"/>
          <ac:spMkLst>
            <pc:docMk/>
            <pc:sldMk cId="3754687728" sldId="273"/>
            <ac:spMk id="7" creationId="{E4AA7108-3EDB-32D3-1260-62B22D83DC7E}"/>
          </ac:spMkLst>
        </pc:spChg>
        <pc:spChg chg="add mod">
          <ac:chgData name="Boi Siang Wang" userId="f9ed3a753b1b3a62" providerId="LiveId" clId="{15297946-B0F9-4A51-BCD2-5B169A9BE3B8}" dt="2025-01-05T13:15:27.580" v="596" actId="1076"/>
          <ac:spMkLst>
            <pc:docMk/>
            <pc:sldMk cId="3754687728" sldId="273"/>
            <ac:spMk id="8" creationId="{6E5D66FE-3BA5-FDA7-F00A-805DE7C45B96}"/>
          </ac:spMkLst>
        </pc:spChg>
        <pc:spChg chg="add mod">
          <ac:chgData name="Boi Siang Wang" userId="f9ed3a753b1b3a62" providerId="LiveId" clId="{15297946-B0F9-4A51-BCD2-5B169A9BE3B8}" dt="2025-01-05T13:15:27.580" v="596" actId="1076"/>
          <ac:spMkLst>
            <pc:docMk/>
            <pc:sldMk cId="3754687728" sldId="273"/>
            <ac:spMk id="9" creationId="{03BCC5B5-9BD5-7470-6020-D22C0702917B}"/>
          </ac:spMkLst>
        </pc:spChg>
        <pc:picChg chg="add mod">
          <ac:chgData name="Boi Siang Wang" userId="f9ed3a753b1b3a62" providerId="LiveId" clId="{15297946-B0F9-4A51-BCD2-5B169A9BE3B8}" dt="2025-01-05T13:09:51.139" v="55" actId="14100"/>
          <ac:picMkLst>
            <pc:docMk/>
            <pc:sldMk cId="3754687728" sldId="273"/>
            <ac:picMk id="2" creationId="{0D255D83-D5EE-E652-C863-D59F65A2056F}"/>
          </ac:picMkLst>
        </pc:picChg>
        <pc:picChg chg="add mod">
          <ac:chgData name="Boi Siang Wang" userId="f9ed3a753b1b3a62" providerId="LiveId" clId="{15297946-B0F9-4A51-BCD2-5B169A9BE3B8}" dt="2025-01-05T13:15:48.333" v="604" actId="14100"/>
          <ac:picMkLst>
            <pc:docMk/>
            <pc:sldMk cId="3754687728" sldId="273"/>
            <ac:picMk id="4" creationId="{5209EFB1-B014-380F-F129-4B47B5B9B054}"/>
          </ac:picMkLst>
        </pc:picChg>
        <pc:picChg chg="add mod">
          <ac:chgData name="Boi Siang Wang" userId="f9ed3a753b1b3a62" providerId="LiveId" clId="{15297946-B0F9-4A51-BCD2-5B169A9BE3B8}" dt="2025-01-05T13:08:18.974" v="15" actId="1076"/>
          <ac:picMkLst>
            <pc:docMk/>
            <pc:sldMk cId="3754687728" sldId="273"/>
            <ac:picMk id="1026" creationId="{45F2C190-9D79-3601-0A45-8FA52E45E89A}"/>
          </ac:picMkLst>
        </pc:picChg>
        <pc:picChg chg="add del">
          <ac:chgData name="Boi Siang Wang" userId="f9ed3a753b1b3a62" providerId="LiveId" clId="{15297946-B0F9-4A51-BCD2-5B169A9BE3B8}" dt="2025-01-05T13:08:34.398" v="20" actId="478"/>
          <ac:picMkLst>
            <pc:docMk/>
            <pc:sldMk cId="3754687728" sldId="273"/>
            <ac:picMk id="1028" creationId="{F0B5D9DE-637F-AC0D-3F8D-FF457B9837DB}"/>
          </ac:picMkLst>
        </pc:picChg>
        <pc:picChg chg="add del">
          <ac:chgData name="Boi Siang Wang" userId="f9ed3a753b1b3a62" providerId="LiveId" clId="{15297946-B0F9-4A51-BCD2-5B169A9BE3B8}" dt="2025-01-05T13:08:24.106" v="17" actId="478"/>
          <ac:picMkLst>
            <pc:docMk/>
            <pc:sldMk cId="3754687728" sldId="273"/>
            <ac:picMk id="1030" creationId="{EA57995A-EF99-4D8D-8EAB-B978A022E896}"/>
          </ac:picMkLst>
        </pc:picChg>
      </pc:sldChg>
      <pc:sldChg chg="addSp delSp modSp mod">
        <pc:chgData name="Boi Siang Wang" userId="f9ed3a753b1b3a62" providerId="LiveId" clId="{15297946-B0F9-4A51-BCD2-5B169A9BE3B8}" dt="2025-01-05T13:21:50.135" v="1174" actId="20577"/>
        <pc:sldMkLst>
          <pc:docMk/>
          <pc:sldMk cId="2055779633" sldId="274"/>
        </pc:sldMkLst>
        <pc:spChg chg="mod">
          <ac:chgData name="Boi Siang Wang" userId="f9ed3a753b1b3a62" providerId="LiveId" clId="{15297946-B0F9-4A51-BCD2-5B169A9BE3B8}" dt="2025-01-05T13:19:09.939" v="683" actId="20577"/>
          <ac:spMkLst>
            <pc:docMk/>
            <pc:sldMk cId="2055779633" sldId="274"/>
            <ac:spMk id="3" creationId="{85714F46-3FE5-F1DB-8653-3F1E5AE143EB}"/>
          </ac:spMkLst>
        </pc:spChg>
        <pc:spChg chg="del">
          <ac:chgData name="Boi Siang Wang" userId="f9ed3a753b1b3a62" providerId="LiveId" clId="{15297946-B0F9-4A51-BCD2-5B169A9BE3B8}" dt="2025-01-05T13:18:03.753" v="656" actId="478"/>
          <ac:spMkLst>
            <pc:docMk/>
            <pc:sldMk cId="2055779633" sldId="274"/>
            <ac:spMk id="7" creationId="{162E9BF6-44E0-544B-6C72-6D21D6AA49CD}"/>
          </ac:spMkLst>
        </pc:spChg>
        <pc:spChg chg="add mod">
          <ac:chgData name="Boi Siang Wang" userId="f9ed3a753b1b3a62" providerId="LiveId" clId="{15297946-B0F9-4A51-BCD2-5B169A9BE3B8}" dt="2025-01-05T13:21:50.135" v="1174" actId="20577"/>
          <ac:spMkLst>
            <pc:docMk/>
            <pc:sldMk cId="2055779633" sldId="274"/>
            <ac:spMk id="10" creationId="{6A20D8E3-A43B-8D4E-D97E-CA7C194F5F90}"/>
          </ac:spMkLst>
        </pc:spChg>
        <pc:picChg chg="add del mod">
          <ac:chgData name="Boi Siang Wang" userId="f9ed3a753b1b3a62" providerId="LiveId" clId="{15297946-B0F9-4A51-BCD2-5B169A9BE3B8}" dt="2025-01-05T13:18:31.400" v="661" actId="478"/>
          <ac:picMkLst>
            <pc:docMk/>
            <pc:sldMk cId="2055779633" sldId="274"/>
            <ac:picMk id="4" creationId="{586A8E12-6807-1423-ECFB-43A607E00CD8}"/>
          </ac:picMkLst>
        </pc:picChg>
        <pc:picChg chg="del">
          <ac:chgData name="Boi Siang Wang" userId="f9ed3a753b1b3a62" providerId="LiveId" clId="{15297946-B0F9-4A51-BCD2-5B169A9BE3B8}" dt="2025-01-05T13:18:01.768" v="655" actId="478"/>
          <ac:picMkLst>
            <pc:docMk/>
            <pc:sldMk cId="2055779633" sldId="274"/>
            <ac:picMk id="5" creationId="{BC5AFEC2-EFA9-5CB6-75AF-EC2237BF0B86}"/>
          </ac:picMkLst>
        </pc:picChg>
        <pc:picChg chg="del">
          <ac:chgData name="Boi Siang Wang" userId="f9ed3a753b1b3a62" providerId="LiveId" clId="{15297946-B0F9-4A51-BCD2-5B169A9BE3B8}" dt="2025-01-05T13:18:01.463" v="654" actId="478"/>
          <ac:picMkLst>
            <pc:docMk/>
            <pc:sldMk cId="2055779633" sldId="274"/>
            <ac:picMk id="8" creationId="{424E2C49-6704-B401-8026-B74842B93F10}"/>
          </ac:picMkLst>
        </pc:picChg>
        <pc:picChg chg="add mod">
          <ac:chgData name="Boi Siang Wang" userId="f9ed3a753b1b3a62" providerId="LiveId" clId="{15297946-B0F9-4A51-BCD2-5B169A9BE3B8}" dt="2025-01-05T13:18:51.143" v="668" actId="1076"/>
          <ac:picMkLst>
            <pc:docMk/>
            <pc:sldMk cId="2055779633" sldId="274"/>
            <ac:picMk id="9" creationId="{5B4960A8-14FB-B3AF-8B71-F24FDC8C442C}"/>
          </ac:picMkLst>
        </pc:picChg>
      </pc:sldChg>
      <pc:sldChg chg="addSp delSp modSp mod">
        <pc:chgData name="Boi Siang Wang" userId="f9ed3a753b1b3a62" providerId="LiveId" clId="{15297946-B0F9-4A51-BCD2-5B169A9BE3B8}" dt="2025-01-05T13:28:03.533" v="1848" actId="478"/>
        <pc:sldMkLst>
          <pc:docMk/>
          <pc:sldMk cId="266035653" sldId="275"/>
        </pc:sldMkLst>
        <pc:spChg chg="mod">
          <ac:chgData name="Boi Siang Wang" userId="f9ed3a753b1b3a62" providerId="LiveId" clId="{15297946-B0F9-4A51-BCD2-5B169A9BE3B8}" dt="2025-01-05T13:22:35.803" v="1183" actId="20577"/>
          <ac:spMkLst>
            <pc:docMk/>
            <pc:sldMk cId="266035653" sldId="275"/>
            <ac:spMk id="3" creationId="{1291D07A-A7D5-E1D6-DBDC-8FFA53989424}"/>
          </ac:spMkLst>
        </pc:spChg>
        <pc:spChg chg="add mod">
          <ac:chgData name="Boi Siang Wang" userId="f9ed3a753b1b3a62" providerId="LiveId" clId="{15297946-B0F9-4A51-BCD2-5B169A9BE3B8}" dt="2025-01-05T13:26:28.822" v="1721" actId="20577"/>
          <ac:spMkLst>
            <pc:docMk/>
            <pc:sldMk cId="266035653" sldId="275"/>
            <ac:spMk id="6" creationId="{B66B92BF-3E9E-662D-0D47-49B916C3E336}"/>
          </ac:spMkLst>
        </pc:spChg>
        <pc:spChg chg="mod">
          <ac:chgData name="Boi Siang Wang" userId="f9ed3a753b1b3a62" providerId="LiveId" clId="{15297946-B0F9-4A51-BCD2-5B169A9BE3B8}" dt="2025-01-05T13:23:48.938" v="1351" actId="14100"/>
          <ac:spMkLst>
            <pc:docMk/>
            <pc:sldMk cId="266035653" sldId="275"/>
            <ac:spMk id="7" creationId="{406B8BB3-323E-F1AE-F4AC-9C7CBD934A98}"/>
          </ac:spMkLst>
        </pc:spChg>
        <pc:spChg chg="add mod">
          <ac:chgData name="Boi Siang Wang" userId="f9ed3a753b1b3a62" providerId="LiveId" clId="{15297946-B0F9-4A51-BCD2-5B169A9BE3B8}" dt="2025-01-05T13:27:16.747" v="1763" actId="20577"/>
          <ac:spMkLst>
            <pc:docMk/>
            <pc:sldMk cId="266035653" sldId="275"/>
            <ac:spMk id="8" creationId="{0D20E8A4-D4E4-819D-C882-B78FCE75F5DE}"/>
          </ac:spMkLst>
        </pc:spChg>
        <pc:spChg chg="add del mod">
          <ac:chgData name="Boi Siang Wang" userId="f9ed3a753b1b3a62" providerId="LiveId" clId="{15297946-B0F9-4A51-BCD2-5B169A9BE3B8}" dt="2025-01-05T13:28:03.533" v="1848" actId="478"/>
          <ac:spMkLst>
            <pc:docMk/>
            <pc:sldMk cId="266035653" sldId="275"/>
            <ac:spMk id="9" creationId="{5FED5535-0D1E-39B5-48DA-97D054C32540}"/>
          </ac:spMkLst>
        </pc:spChg>
        <pc:picChg chg="add mod ord">
          <ac:chgData name="Boi Siang Wang" userId="f9ed3a753b1b3a62" providerId="LiveId" clId="{15297946-B0F9-4A51-BCD2-5B169A9BE3B8}" dt="2025-01-05T13:22:50.574" v="1188" actId="167"/>
          <ac:picMkLst>
            <pc:docMk/>
            <pc:sldMk cId="266035653" sldId="275"/>
            <ac:picMk id="4" creationId="{AAA39BD2-895A-1210-26A3-756194D0B4DD}"/>
          </ac:picMkLst>
        </pc:picChg>
        <pc:picChg chg="del">
          <ac:chgData name="Boi Siang Wang" userId="f9ed3a753b1b3a62" providerId="LiveId" clId="{15297946-B0F9-4A51-BCD2-5B169A9BE3B8}" dt="2025-01-05T13:22:37.185" v="1184" actId="478"/>
          <ac:picMkLst>
            <pc:docMk/>
            <pc:sldMk cId="266035653" sldId="275"/>
            <ac:picMk id="5" creationId="{194D1B2F-2DFC-20DB-3099-CC600AB8695B}"/>
          </ac:picMkLst>
        </pc:picChg>
      </pc:sldChg>
      <pc:sldChg chg="addSp delSp modSp mod">
        <pc:chgData name="Boi Siang Wang" userId="f9ed3a753b1b3a62" providerId="LiveId" clId="{15297946-B0F9-4A51-BCD2-5B169A9BE3B8}" dt="2025-01-05T13:35:28.962" v="2611" actId="20577"/>
        <pc:sldMkLst>
          <pc:docMk/>
          <pc:sldMk cId="996398719" sldId="276"/>
        </pc:sldMkLst>
        <pc:spChg chg="mod">
          <ac:chgData name="Boi Siang Wang" userId="f9ed3a753b1b3a62" providerId="LiveId" clId="{15297946-B0F9-4A51-BCD2-5B169A9BE3B8}" dt="2025-01-05T13:29:25.397" v="1860" actId="20577"/>
          <ac:spMkLst>
            <pc:docMk/>
            <pc:sldMk cId="996398719" sldId="276"/>
            <ac:spMk id="3" creationId="{824F14A0-9E35-9888-4460-94F2411898A2}"/>
          </ac:spMkLst>
        </pc:spChg>
        <pc:spChg chg="add mod">
          <ac:chgData name="Boi Siang Wang" userId="f9ed3a753b1b3a62" providerId="LiveId" clId="{15297946-B0F9-4A51-BCD2-5B169A9BE3B8}" dt="2025-01-05T13:33:58.543" v="2504" actId="20577"/>
          <ac:spMkLst>
            <pc:docMk/>
            <pc:sldMk cId="996398719" sldId="276"/>
            <ac:spMk id="7" creationId="{C888A2CB-5552-EA14-9DF3-E32CDA2851C5}"/>
          </ac:spMkLst>
        </pc:spChg>
        <pc:spChg chg="add mod">
          <ac:chgData name="Boi Siang Wang" userId="f9ed3a753b1b3a62" providerId="LiveId" clId="{15297946-B0F9-4A51-BCD2-5B169A9BE3B8}" dt="2025-01-05T13:35:28.962" v="2611" actId="20577"/>
          <ac:spMkLst>
            <pc:docMk/>
            <pc:sldMk cId="996398719" sldId="276"/>
            <ac:spMk id="8" creationId="{D239B2AD-0FA4-08B6-6BE3-CF338E7B9E3B}"/>
          </ac:spMkLst>
        </pc:spChg>
        <pc:spChg chg="mod">
          <ac:chgData name="Boi Siang Wang" userId="f9ed3a753b1b3a62" providerId="LiveId" clId="{15297946-B0F9-4A51-BCD2-5B169A9BE3B8}" dt="2025-01-05T13:31:31.444" v="2175" actId="20577"/>
          <ac:spMkLst>
            <pc:docMk/>
            <pc:sldMk cId="996398719" sldId="276"/>
            <ac:spMk id="10" creationId="{42DB87BD-B8E2-AC4C-21E2-5ACB6A5F4794}"/>
          </ac:spMkLst>
        </pc:spChg>
        <pc:picChg chg="add mod">
          <ac:chgData name="Boi Siang Wang" userId="f9ed3a753b1b3a62" providerId="LiveId" clId="{15297946-B0F9-4A51-BCD2-5B169A9BE3B8}" dt="2025-01-05T13:29:37.553" v="1864" actId="14100"/>
          <ac:picMkLst>
            <pc:docMk/>
            <pc:sldMk cId="996398719" sldId="276"/>
            <ac:picMk id="4" creationId="{300CFE8A-C269-CA0A-8F2C-8F698830C601}"/>
          </ac:picMkLst>
        </pc:picChg>
        <pc:picChg chg="del">
          <ac:chgData name="Boi Siang Wang" userId="f9ed3a753b1b3a62" providerId="LiveId" clId="{15297946-B0F9-4A51-BCD2-5B169A9BE3B8}" dt="2025-01-05T13:29:27.054" v="1861" actId="478"/>
          <ac:picMkLst>
            <pc:docMk/>
            <pc:sldMk cId="996398719" sldId="276"/>
            <ac:picMk id="5" creationId="{609C96EA-21BF-F05F-06B9-46F1CB2B5761}"/>
          </ac:picMkLst>
        </pc:picChg>
      </pc:sldChg>
      <pc:sldChg chg="del">
        <pc:chgData name="Boi Siang Wang" userId="f9ed3a753b1b3a62" providerId="LiveId" clId="{15297946-B0F9-4A51-BCD2-5B169A9BE3B8}" dt="2025-01-05T13:43:31.141" v="3174" actId="47"/>
        <pc:sldMkLst>
          <pc:docMk/>
          <pc:sldMk cId="2036724911" sldId="277"/>
        </pc:sldMkLst>
      </pc:sldChg>
      <pc:sldChg chg="addSp delSp modSp mod">
        <pc:chgData name="Boi Siang Wang" userId="f9ed3a753b1b3a62" providerId="LiveId" clId="{15297946-B0F9-4A51-BCD2-5B169A9BE3B8}" dt="2025-01-05T13:54:30.818" v="4186" actId="14100"/>
        <pc:sldMkLst>
          <pc:docMk/>
          <pc:sldMk cId="1729267288" sldId="278"/>
        </pc:sldMkLst>
        <pc:spChg chg="mod">
          <ac:chgData name="Boi Siang Wang" userId="f9ed3a753b1b3a62" providerId="LiveId" clId="{15297946-B0F9-4A51-BCD2-5B169A9BE3B8}" dt="2025-01-05T13:43:22.111" v="3172" actId="20577"/>
          <ac:spMkLst>
            <pc:docMk/>
            <pc:sldMk cId="1729267288" sldId="278"/>
            <ac:spMk id="3" creationId="{182ADDC2-51BF-65D8-87EE-C21A7B55DEBA}"/>
          </ac:spMkLst>
        </pc:spChg>
        <pc:spChg chg="add mod">
          <ac:chgData name="Boi Siang Wang" userId="f9ed3a753b1b3a62" providerId="LiveId" clId="{15297946-B0F9-4A51-BCD2-5B169A9BE3B8}" dt="2025-01-05T13:54:30.818" v="4186" actId="14100"/>
          <ac:spMkLst>
            <pc:docMk/>
            <pc:sldMk cId="1729267288" sldId="278"/>
            <ac:spMk id="6" creationId="{B30F17A6-BDA1-B673-6EDC-9EC37CDD9D5C}"/>
          </ac:spMkLst>
        </pc:spChg>
        <pc:spChg chg="add mod">
          <ac:chgData name="Boi Siang Wang" userId="f9ed3a753b1b3a62" providerId="LiveId" clId="{15297946-B0F9-4A51-BCD2-5B169A9BE3B8}" dt="2025-01-05T13:53:54.553" v="4178" actId="14100"/>
          <ac:spMkLst>
            <pc:docMk/>
            <pc:sldMk cId="1729267288" sldId="278"/>
            <ac:spMk id="7" creationId="{F0ACBBD4-7B42-E722-F47C-33DF32B8749F}"/>
          </ac:spMkLst>
        </pc:spChg>
        <pc:spChg chg="mod">
          <ac:chgData name="Boi Siang Wang" userId="f9ed3a753b1b3a62" providerId="LiveId" clId="{15297946-B0F9-4A51-BCD2-5B169A9BE3B8}" dt="2025-01-05T13:53:43.592" v="4174" actId="14100"/>
          <ac:spMkLst>
            <pc:docMk/>
            <pc:sldMk cId="1729267288" sldId="278"/>
            <ac:spMk id="10" creationId="{EDA6FA7A-EEBF-517A-9CE1-55EC4DE6AA83}"/>
          </ac:spMkLst>
        </pc:spChg>
        <pc:picChg chg="del">
          <ac:chgData name="Boi Siang Wang" userId="f9ed3a753b1b3a62" providerId="LiveId" clId="{15297946-B0F9-4A51-BCD2-5B169A9BE3B8}" dt="2025-01-05T13:42:29.972" v="3157" actId="478"/>
          <ac:picMkLst>
            <pc:docMk/>
            <pc:sldMk cId="1729267288" sldId="278"/>
            <ac:picMk id="4" creationId="{5B76B1F3-8C9D-D86B-9EEC-3741CB665A7F}"/>
          </ac:picMkLst>
        </pc:picChg>
        <pc:picChg chg="add mod">
          <ac:chgData name="Boi Siang Wang" userId="f9ed3a753b1b3a62" providerId="LiveId" clId="{15297946-B0F9-4A51-BCD2-5B169A9BE3B8}" dt="2025-01-05T13:43:38.776" v="3177" actId="14100"/>
          <ac:picMkLst>
            <pc:docMk/>
            <pc:sldMk cId="1729267288" sldId="278"/>
            <ac:picMk id="5" creationId="{F2313888-83FC-D051-BAE1-D0C8E111EB55}"/>
          </ac:picMkLst>
        </pc:picChg>
      </pc:sldChg>
      <pc:sldChg chg="del">
        <pc:chgData name="Boi Siang Wang" userId="f9ed3a753b1b3a62" providerId="LiveId" clId="{15297946-B0F9-4A51-BCD2-5B169A9BE3B8}" dt="2025-01-05T13:43:24.678" v="3173" actId="47"/>
        <pc:sldMkLst>
          <pc:docMk/>
          <pc:sldMk cId="1251178950" sldId="279"/>
        </pc:sldMkLst>
      </pc:sldChg>
      <pc:sldChg chg="del">
        <pc:chgData name="Boi Siang Wang" userId="f9ed3a753b1b3a62" providerId="LiveId" clId="{15297946-B0F9-4A51-BCD2-5B169A9BE3B8}" dt="2025-01-05T13:43:31.141" v="3174" actId="47"/>
        <pc:sldMkLst>
          <pc:docMk/>
          <pc:sldMk cId="4106854687" sldId="281"/>
        </pc:sldMkLst>
      </pc:sldChg>
      <pc:sldChg chg="del">
        <pc:chgData name="Boi Siang Wang" userId="f9ed3a753b1b3a62" providerId="LiveId" clId="{15297946-B0F9-4A51-BCD2-5B169A9BE3B8}" dt="2025-01-05T13:43:31.141" v="3174" actId="47"/>
        <pc:sldMkLst>
          <pc:docMk/>
          <pc:sldMk cId="331625669" sldId="282"/>
        </pc:sldMkLst>
      </pc:sldChg>
      <pc:sldChg chg="del">
        <pc:chgData name="Boi Siang Wang" userId="f9ed3a753b1b3a62" providerId="LiveId" clId="{15297946-B0F9-4A51-BCD2-5B169A9BE3B8}" dt="2025-01-05T13:43:31.141" v="3174" actId="47"/>
        <pc:sldMkLst>
          <pc:docMk/>
          <pc:sldMk cId="388457003" sldId="283"/>
        </pc:sldMkLst>
      </pc:sldChg>
      <pc:sldChg chg="delSp modSp add mod">
        <pc:chgData name="Boi Siang Wang" userId="f9ed3a753b1b3a62" providerId="LiveId" clId="{15297946-B0F9-4A51-BCD2-5B169A9BE3B8}" dt="2025-01-05T13:16:10.711" v="644" actId="20577"/>
        <pc:sldMkLst>
          <pc:docMk/>
          <pc:sldMk cId="418095091" sldId="284"/>
        </pc:sldMkLst>
        <pc:spChg chg="mod">
          <ac:chgData name="Boi Siang Wang" userId="f9ed3a753b1b3a62" providerId="LiveId" clId="{15297946-B0F9-4A51-BCD2-5B169A9BE3B8}" dt="2025-01-05T13:16:10.711" v="644" actId="20577"/>
          <ac:spMkLst>
            <pc:docMk/>
            <pc:sldMk cId="418095091" sldId="284"/>
            <ac:spMk id="3" creationId="{F8154807-64D5-4147-F621-4B83F2176E03}"/>
          </ac:spMkLst>
        </pc:spChg>
        <pc:spChg chg="mod">
          <ac:chgData name="Boi Siang Wang" userId="f9ed3a753b1b3a62" providerId="LiveId" clId="{15297946-B0F9-4A51-BCD2-5B169A9BE3B8}" dt="2025-01-05T13:15:52.108" v="608" actId="20577"/>
          <ac:spMkLst>
            <pc:docMk/>
            <pc:sldMk cId="418095091" sldId="284"/>
            <ac:spMk id="7" creationId="{4D55B774-39FA-A000-00F0-2A05E2604C4A}"/>
          </ac:spMkLst>
        </pc:spChg>
        <pc:picChg chg="del mod">
          <ac:chgData name="Boi Siang Wang" userId="f9ed3a753b1b3a62" providerId="LiveId" clId="{15297946-B0F9-4A51-BCD2-5B169A9BE3B8}" dt="2025-01-05T13:09:41.018" v="52" actId="478"/>
          <ac:picMkLst>
            <pc:docMk/>
            <pc:sldMk cId="418095091" sldId="284"/>
            <ac:picMk id="1028" creationId="{F8A1ED08-20B9-8C7C-9DB0-D59427E404CF}"/>
          </ac:picMkLst>
        </pc:picChg>
      </pc:sldChg>
      <pc:sldChg chg="delSp add mod">
        <pc:chgData name="Boi Siang Wang" userId="f9ed3a753b1b3a62" providerId="LiveId" clId="{15297946-B0F9-4A51-BCD2-5B169A9BE3B8}" dt="2025-01-05T13:28:00.824" v="1847" actId="478"/>
        <pc:sldMkLst>
          <pc:docMk/>
          <pc:sldMk cId="2907275923" sldId="285"/>
        </pc:sldMkLst>
        <pc:spChg chg="del">
          <ac:chgData name="Boi Siang Wang" userId="f9ed3a753b1b3a62" providerId="LiveId" clId="{15297946-B0F9-4A51-BCD2-5B169A9BE3B8}" dt="2025-01-05T13:28:00.824" v="1847" actId="478"/>
          <ac:spMkLst>
            <pc:docMk/>
            <pc:sldMk cId="2907275923" sldId="285"/>
            <ac:spMk id="9" creationId="{141AA08D-EA8F-DAD7-5391-5662F3D4C178}"/>
          </ac:spMkLst>
        </pc:spChg>
      </pc:sldChg>
      <pc:sldChg chg="add del">
        <pc:chgData name="Boi Siang Wang" userId="f9ed3a753b1b3a62" providerId="LiveId" clId="{15297946-B0F9-4A51-BCD2-5B169A9BE3B8}" dt="2025-01-05T13:16:18.959" v="653" actId="47"/>
        <pc:sldMkLst>
          <pc:docMk/>
          <pc:sldMk cId="4018101340" sldId="285"/>
        </pc:sldMkLst>
      </pc:sldChg>
      <pc:sldChg chg="addSp delSp modSp add mod">
        <pc:chgData name="Boi Siang Wang" userId="f9ed3a753b1b3a62" providerId="LiveId" clId="{15297946-B0F9-4A51-BCD2-5B169A9BE3B8}" dt="2025-01-05T13:37:52.984" v="2740" actId="1076"/>
        <pc:sldMkLst>
          <pc:docMk/>
          <pc:sldMk cId="257749771" sldId="286"/>
        </pc:sldMkLst>
        <pc:spChg chg="del">
          <ac:chgData name="Boi Siang Wang" userId="f9ed3a753b1b3a62" providerId="LiveId" clId="{15297946-B0F9-4A51-BCD2-5B169A9BE3B8}" dt="2025-01-05T13:35:52.727" v="2613" actId="478"/>
          <ac:spMkLst>
            <pc:docMk/>
            <pc:sldMk cId="257749771" sldId="286"/>
            <ac:spMk id="7" creationId="{EBA0EB96-8B05-85C4-42A5-AE5594D98CDB}"/>
          </ac:spMkLst>
        </pc:spChg>
        <pc:spChg chg="mod">
          <ac:chgData name="Boi Siang Wang" userId="f9ed3a753b1b3a62" providerId="LiveId" clId="{15297946-B0F9-4A51-BCD2-5B169A9BE3B8}" dt="2025-01-05T13:37:31.274" v="2735" actId="20577"/>
          <ac:spMkLst>
            <pc:docMk/>
            <pc:sldMk cId="257749771" sldId="286"/>
            <ac:spMk id="8" creationId="{664FF7C8-B859-710B-8CA4-7D49F32E4C6C}"/>
          </ac:spMkLst>
        </pc:spChg>
        <pc:spChg chg="del">
          <ac:chgData name="Boi Siang Wang" userId="f9ed3a753b1b3a62" providerId="LiveId" clId="{15297946-B0F9-4A51-BCD2-5B169A9BE3B8}" dt="2025-01-05T13:35:54.557" v="2614" actId="478"/>
          <ac:spMkLst>
            <pc:docMk/>
            <pc:sldMk cId="257749771" sldId="286"/>
            <ac:spMk id="10" creationId="{6B0F4BD2-C781-5AC6-F861-3D591D03C4CB}"/>
          </ac:spMkLst>
        </pc:spChg>
        <pc:spChg chg="add mod">
          <ac:chgData name="Boi Siang Wang" userId="f9ed3a753b1b3a62" providerId="LiveId" clId="{15297946-B0F9-4A51-BCD2-5B169A9BE3B8}" dt="2025-01-05T13:37:44.498" v="2737" actId="1076"/>
          <ac:spMkLst>
            <pc:docMk/>
            <pc:sldMk cId="257749771" sldId="286"/>
            <ac:spMk id="11" creationId="{C78745AA-F785-D836-6800-B1AFAD91BE94}"/>
          </ac:spMkLst>
        </pc:spChg>
        <pc:spChg chg="add mod">
          <ac:chgData name="Boi Siang Wang" userId="f9ed3a753b1b3a62" providerId="LiveId" clId="{15297946-B0F9-4A51-BCD2-5B169A9BE3B8}" dt="2025-01-05T13:37:52.984" v="2740" actId="1076"/>
          <ac:spMkLst>
            <pc:docMk/>
            <pc:sldMk cId="257749771" sldId="286"/>
            <ac:spMk id="12" creationId="{9E565B73-26E9-7075-7F74-90D53D272896}"/>
          </ac:spMkLst>
        </pc:spChg>
        <pc:picChg chg="del">
          <ac:chgData name="Boi Siang Wang" userId="f9ed3a753b1b3a62" providerId="LiveId" clId="{15297946-B0F9-4A51-BCD2-5B169A9BE3B8}" dt="2025-01-05T13:36:15.138" v="2615" actId="478"/>
          <ac:picMkLst>
            <pc:docMk/>
            <pc:sldMk cId="257749771" sldId="286"/>
            <ac:picMk id="4" creationId="{0A397CE8-DE18-274E-5D69-352FD7E93309}"/>
          </ac:picMkLst>
        </pc:picChg>
        <pc:picChg chg="add mod">
          <ac:chgData name="Boi Siang Wang" userId="f9ed3a753b1b3a62" providerId="LiveId" clId="{15297946-B0F9-4A51-BCD2-5B169A9BE3B8}" dt="2025-01-05T13:36:29.256" v="2618" actId="14100"/>
          <ac:picMkLst>
            <pc:docMk/>
            <pc:sldMk cId="257749771" sldId="286"/>
            <ac:picMk id="5" creationId="{5FEDD624-DA55-3E37-505E-590E853906A6}"/>
          </ac:picMkLst>
        </pc:picChg>
        <pc:picChg chg="add mod">
          <ac:chgData name="Boi Siang Wang" userId="f9ed3a753b1b3a62" providerId="LiveId" clId="{15297946-B0F9-4A51-BCD2-5B169A9BE3B8}" dt="2025-01-05T13:36:46.513" v="2622" actId="1076"/>
          <ac:picMkLst>
            <pc:docMk/>
            <pc:sldMk cId="257749771" sldId="286"/>
            <ac:picMk id="9" creationId="{3A503B83-BBA5-57BD-41ED-D167E55545AE}"/>
          </ac:picMkLst>
        </pc:picChg>
      </pc:sldChg>
      <pc:sldChg chg="addSp delSp modSp add mod">
        <pc:chgData name="Boi Siang Wang" userId="f9ed3a753b1b3a62" providerId="LiveId" clId="{15297946-B0F9-4A51-BCD2-5B169A9BE3B8}" dt="2025-01-05T13:42:21.530" v="3156" actId="14100"/>
        <pc:sldMkLst>
          <pc:docMk/>
          <pc:sldMk cId="4254516928" sldId="287"/>
        </pc:sldMkLst>
        <pc:spChg chg="mod">
          <ac:chgData name="Boi Siang Wang" userId="f9ed3a753b1b3a62" providerId="LiveId" clId="{15297946-B0F9-4A51-BCD2-5B169A9BE3B8}" dt="2025-01-05T13:38:28.973" v="2759" actId="20577"/>
          <ac:spMkLst>
            <pc:docMk/>
            <pc:sldMk cId="4254516928" sldId="287"/>
            <ac:spMk id="3" creationId="{D56E2E5A-B7CD-73AE-37DC-B47F07A387F8}"/>
          </ac:spMkLst>
        </pc:spChg>
        <pc:spChg chg="mod">
          <ac:chgData name="Boi Siang Wang" userId="f9ed3a753b1b3a62" providerId="LiveId" clId="{15297946-B0F9-4A51-BCD2-5B169A9BE3B8}" dt="2025-01-05T13:42:21.530" v="3156" actId="14100"/>
          <ac:spMkLst>
            <pc:docMk/>
            <pc:sldMk cId="4254516928" sldId="287"/>
            <ac:spMk id="8" creationId="{45D5ECE8-0193-656E-78A9-51A21CF9AF3F}"/>
          </ac:spMkLst>
        </pc:spChg>
        <pc:spChg chg="del">
          <ac:chgData name="Boi Siang Wang" userId="f9ed3a753b1b3a62" providerId="LiveId" clId="{15297946-B0F9-4A51-BCD2-5B169A9BE3B8}" dt="2025-01-05T13:41:36.458" v="3040" actId="478"/>
          <ac:spMkLst>
            <pc:docMk/>
            <pc:sldMk cId="4254516928" sldId="287"/>
            <ac:spMk id="11" creationId="{1A42BBAC-DF9F-8D92-8159-952962D44138}"/>
          </ac:spMkLst>
        </pc:spChg>
        <pc:picChg chg="add mod">
          <ac:chgData name="Boi Siang Wang" userId="f9ed3a753b1b3a62" providerId="LiveId" clId="{15297946-B0F9-4A51-BCD2-5B169A9BE3B8}" dt="2025-01-05T13:39:34.784" v="2776" actId="14100"/>
          <ac:picMkLst>
            <pc:docMk/>
            <pc:sldMk cId="4254516928" sldId="287"/>
            <ac:picMk id="4" creationId="{5FE20AA3-D492-4404-40F2-11A104AA5D3C}"/>
          </ac:picMkLst>
        </pc:picChg>
        <pc:picChg chg="del">
          <ac:chgData name="Boi Siang Wang" userId="f9ed3a753b1b3a62" providerId="LiveId" clId="{15297946-B0F9-4A51-BCD2-5B169A9BE3B8}" dt="2025-01-05T13:38:30.122" v="2760" actId="478"/>
          <ac:picMkLst>
            <pc:docMk/>
            <pc:sldMk cId="4254516928" sldId="287"/>
            <ac:picMk id="5" creationId="{1E261CF1-EB99-5CAA-D579-10ED5DF791F8}"/>
          </ac:picMkLst>
        </pc:picChg>
        <pc:picChg chg="add mod">
          <ac:chgData name="Boi Siang Wang" userId="f9ed3a753b1b3a62" providerId="LiveId" clId="{15297946-B0F9-4A51-BCD2-5B169A9BE3B8}" dt="2025-01-05T13:39:29.465" v="2773" actId="1076"/>
          <ac:picMkLst>
            <pc:docMk/>
            <pc:sldMk cId="4254516928" sldId="287"/>
            <ac:picMk id="7" creationId="{C58CB2A2-5E0A-941C-D38D-FD5D7BB05E5C}"/>
          </ac:picMkLst>
        </pc:picChg>
        <pc:picChg chg="del">
          <ac:chgData name="Boi Siang Wang" userId="f9ed3a753b1b3a62" providerId="LiveId" clId="{15297946-B0F9-4A51-BCD2-5B169A9BE3B8}" dt="2025-01-05T13:38:30.427" v="2761" actId="478"/>
          <ac:picMkLst>
            <pc:docMk/>
            <pc:sldMk cId="4254516928" sldId="287"/>
            <ac:picMk id="9" creationId="{7C6F6E6E-AD7E-E7AE-A46C-8E7D9F309274}"/>
          </ac:picMkLst>
        </pc:picChg>
      </pc:sldChg>
      <pc:sldChg chg="add del">
        <pc:chgData name="Boi Siang Wang" userId="f9ed3a753b1b3a62" providerId="LiveId" clId="{15297946-B0F9-4A51-BCD2-5B169A9BE3B8}" dt="2025-01-05T13:44:08.447" v="3181" actId="47"/>
        <pc:sldMkLst>
          <pc:docMk/>
          <pc:sldMk cId="3854202783" sldId="2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2025/1/5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2025/1/5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2772384"/>
            <a:ext cx="10515600" cy="836579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4000" b="0" dirty="0"/>
              <a:t>FPGA</a:t>
            </a:r>
            <a:r>
              <a:rPr lang="zh-TW" altLang="en-US" sz="4000" b="0" dirty="0"/>
              <a:t>專題實習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5422707"/>
            <a:ext cx="10515600" cy="836579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題目：</a:t>
            </a:r>
            <a:r>
              <a:rPr lang="en-US" altLang="zh-TW" dirty="0"/>
              <a:t>HW5-2</a:t>
            </a:r>
          </a:p>
          <a:p>
            <a:r>
              <a:rPr lang="zh-TW" altLang="en-US" dirty="0"/>
              <a:t>學號</a:t>
            </a:r>
            <a:r>
              <a:rPr lang="en-US" altLang="zh-TW" dirty="0"/>
              <a:t>/</a:t>
            </a:r>
            <a:r>
              <a:rPr lang="zh-TW" altLang="en-US" dirty="0"/>
              <a:t>姓名：</a:t>
            </a:r>
            <a:r>
              <a:rPr lang="en-US" altLang="zh-TW" dirty="0"/>
              <a:t>C111112136 </a:t>
            </a:r>
            <a:r>
              <a:rPr lang="zh-TW" altLang="en-US" dirty="0"/>
              <a:t>王柏翔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94F5A-3253-C73D-6BC0-18864E30A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82ADDC2-51BF-65D8-87EE-C21A7B55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– </a:t>
            </a:r>
            <a:r>
              <a:rPr lang="en-US" altLang="zh-TW" dirty="0" err="1"/>
              <a:t>VGAOutput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DA6FA7A-EEBF-517A-9CE1-55EC4DE6AA83}"/>
              </a:ext>
            </a:extLst>
          </p:cNvPr>
          <p:cNvSpPr txBox="1"/>
          <p:nvPr/>
        </p:nvSpPr>
        <p:spPr>
          <a:xfrm>
            <a:off x="7003473" y="1330036"/>
            <a:ext cx="4696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顯示圖形的話就是在一限定的範圍內，利用計算與點跟點之間的距離是否在圖形內，是就顯示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313888-83FC-D051-BAE1-D0C8E111E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0036"/>
            <a:ext cx="5988627" cy="486198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30F17A6-BDA1-B673-6EDC-9EC37CDD9D5C}"/>
              </a:ext>
            </a:extLst>
          </p:cNvPr>
          <p:cNvSpPr txBox="1"/>
          <p:nvPr/>
        </p:nvSpPr>
        <p:spPr>
          <a:xfrm>
            <a:off x="6930736" y="2498277"/>
            <a:ext cx="50603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以圓來說就是透過圓公式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(x-h)^2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(y-k)^2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r^2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其中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x 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Vcnt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 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Vcnt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為變動的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是設定好的圓半徑，這個式子成立表示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hcnt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vcnt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與變動的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座標距離在圖形內，那就需要顯示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ACBBD4-7B42-E722-F47C-33DF32B8749F}"/>
              </a:ext>
            </a:extLst>
          </p:cNvPr>
          <p:cNvSpPr txBox="1"/>
          <p:nvPr/>
        </p:nvSpPr>
        <p:spPr>
          <a:xfrm>
            <a:off x="7003473" y="4035850"/>
            <a:ext cx="4696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長方形則是在利用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y0 |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&lt;= length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就是前面提到的左右板四個頂點中的其中一個上方頂點、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則是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Vcnt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6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BDB04-26E6-8A9C-6700-3E5B3BFC4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2C2F12E-7EBE-D0A3-11A7-E96FB97B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架構圖比較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D255D83-D5EE-E652-C863-D59F65A20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20049"/>
            <a:ext cx="4928755" cy="198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209EFB1-B014-380F-F129-4B47B5B9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3784"/>
            <a:ext cx="10266218" cy="342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D154363-8066-88DE-0E86-DD538B23E14A}"/>
              </a:ext>
            </a:extLst>
          </p:cNvPr>
          <p:cNvSpPr txBox="1"/>
          <p:nvPr/>
        </p:nvSpPr>
        <p:spPr>
          <a:xfrm>
            <a:off x="5971308" y="5088016"/>
            <a:ext cx="513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上圖為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架構圖延伸的新區塊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8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9B359-0760-64C5-2BFD-00BFE7C5C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8154807-64D5-4147-F621-4B83F217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新增區塊說明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C8C9053-6DD4-5CA5-7713-01B573EFDE51}"/>
              </a:ext>
            </a:extLst>
          </p:cNvPr>
          <p:cNvSpPr txBox="1"/>
          <p:nvPr/>
        </p:nvSpPr>
        <p:spPr>
          <a:xfrm>
            <a:off x="838200" y="1243315"/>
            <a:ext cx="232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區塊說明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D55B774-39FA-A000-00F0-2A05E2604C4A}"/>
              </a:ext>
            </a:extLst>
          </p:cNvPr>
          <p:cNvSpPr txBox="1"/>
          <p:nvPr/>
        </p:nvSpPr>
        <p:spPr>
          <a:xfrm>
            <a:off x="838201" y="1770837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ballFSM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球的狀態處理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狀態暫存器處理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這個部分主要是因為有設定暫停，而需要把暫停時當下的狀態存起來的處理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球位移處理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這邊就是球的右上、右下、左上、左下、有碰到板子回擊等處理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左板子位移處理、右板子位移處理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左右兩塊板子上下移動的處理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9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11778-8C3F-1249-8D93-CC6143AAE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5714F46-3FE5-F1DB-8653-3F1E5AE1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842"/>
            <a:ext cx="10515600" cy="720000"/>
          </a:xfrm>
        </p:spPr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– </a:t>
            </a:r>
            <a:r>
              <a:rPr lang="en-US" altLang="zh-TW" dirty="0" err="1"/>
              <a:t>BallFSM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B4960A8-14FB-B3AF-8B71-F24FDC8C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8431"/>
            <a:ext cx="4637747" cy="493670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A20D8E3-A43B-8D4E-D97E-CA7C194F5F90}"/>
              </a:ext>
            </a:extLst>
          </p:cNvPr>
          <p:cNvSpPr txBox="1"/>
          <p:nvPr/>
        </p:nvSpPr>
        <p:spPr>
          <a:xfrm>
            <a:off x="5475947" y="2913837"/>
            <a:ext cx="5877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BallFSM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的部分初始、每輪結束都會回到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start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狀態等待發球切換右下移動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預設的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，那有暫停的話就看暫停鍵有沒有被切回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有的話就看狀態暫存器是保存哪個狀態就繼續回到原狀態移動，下一頁會提到移動的狀態切換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7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F6E7A-9522-FA24-F936-DD8E62AA9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AA39BD2-895A-1210-26A3-756194D0B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8345"/>
            <a:ext cx="5479473" cy="4936199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1291D07A-A7D5-E1D6-DBDC-8FFA5398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BallFSM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6B8BB3-323E-F1AE-F4AC-9C7CBD934A98}"/>
              </a:ext>
            </a:extLst>
          </p:cNvPr>
          <p:cNvSpPr txBox="1"/>
          <p:nvPr/>
        </p:nvSpPr>
        <p:spPr>
          <a:xfrm>
            <a:off x="6409954" y="1834265"/>
            <a:ext cx="494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這邊舉右下移動跟左下移動的狀態切換來說明，其他的可以以此類推，程式碼提供在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66B92BF-3E9E-662D-0D47-49B916C3E336}"/>
              </a:ext>
            </a:extLst>
          </p:cNvPr>
          <p:cNvSpPr txBox="1"/>
          <p:nvPr/>
        </p:nvSpPr>
        <p:spPr>
          <a:xfrm>
            <a:off x="6409953" y="2782669"/>
            <a:ext cx="5165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右下移動當有暫停就到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pause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暫停，超出右邊界就回到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start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等發球，以下套用角度反彈概念，碰到下邊界就變成往右上走，碰到板子會往左下走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D20E8A4-D4E4-819D-C882-B78FCE75F5DE}"/>
              </a:ext>
            </a:extLst>
          </p:cNvPr>
          <p:cNvSpPr txBox="1"/>
          <p:nvPr/>
        </p:nvSpPr>
        <p:spPr>
          <a:xfrm>
            <a:off x="6409953" y="4008072"/>
            <a:ext cx="5165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同樣的，左下移動當有暫停就到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pause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暫停，超出左邊界就回到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start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等發球，碰到下邊界就變成往左上走，角度反彈的概念，碰到板子會往右下走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3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0CCB2-F9A1-D662-8725-B923E88C6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B44182B-085B-1E47-9924-15CCB345E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8345"/>
            <a:ext cx="5479473" cy="4936199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6DCC3979-0989-CA1C-9F66-E5BD1BED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BallFSM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30FEBB0-8D46-CF5E-B502-A44CC303E31C}"/>
              </a:ext>
            </a:extLst>
          </p:cNvPr>
          <p:cNvSpPr txBox="1"/>
          <p:nvPr/>
        </p:nvSpPr>
        <p:spPr>
          <a:xfrm>
            <a:off x="6409954" y="1834265"/>
            <a:ext cx="494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這邊舉右下移動跟左下移動的狀態切換來說明，其他的可以以此類推，程式碼提供在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69A205E-7EFE-D5F9-38F2-2FEDED3F1445}"/>
              </a:ext>
            </a:extLst>
          </p:cNvPr>
          <p:cNvSpPr txBox="1"/>
          <p:nvPr/>
        </p:nvSpPr>
        <p:spPr>
          <a:xfrm>
            <a:off x="6409953" y="2782669"/>
            <a:ext cx="5165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右下移動當有暫停就到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pause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暫停，超出右邊界就回到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start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等發球，以下套用角度反彈概念，碰到下邊界就變成往右上走，碰到板子會往左下走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6737CE5-B71C-30C9-E22D-BEB7A053EDCA}"/>
              </a:ext>
            </a:extLst>
          </p:cNvPr>
          <p:cNvSpPr txBox="1"/>
          <p:nvPr/>
        </p:nvSpPr>
        <p:spPr>
          <a:xfrm>
            <a:off x="6409953" y="4008072"/>
            <a:ext cx="5165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同樣的，左下移動當有暫停就到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pause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暫停，超出左邊界就回到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start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等發球，碰到下邊界就變成往左上走，角度反彈的概念，碰到板子會往右下走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27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0466B-A28F-2F48-4D93-0DD21116A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24F14A0-9E35-9888-4460-94F24118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– </a:t>
            </a:r>
            <a:r>
              <a:rPr lang="zh-TW" altLang="en-US" dirty="0"/>
              <a:t>球位移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DB87BD-B8E2-AC4C-21E2-5ACB6A5F4794}"/>
              </a:ext>
            </a:extLst>
          </p:cNvPr>
          <p:cNvSpPr txBox="1"/>
          <p:nvPr/>
        </p:nvSpPr>
        <p:spPr>
          <a:xfrm>
            <a:off x="6224155" y="1588761"/>
            <a:ext cx="5129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位移基本上就是根據狀態切換，同時搭配狀態切換條件發生時做相應的動作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0CFE8A-C269-CA0A-8F2C-8F698830C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1367"/>
            <a:ext cx="5385955" cy="490044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888A2CB-5552-EA14-9DF3-E32CDA2851C5}"/>
              </a:ext>
            </a:extLst>
          </p:cNvPr>
          <p:cNvSpPr txBox="1"/>
          <p:nvPr/>
        </p:nvSpPr>
        <p:spPr>
          <a:xfrm>
            <a:off x="6224155" y="2245483"/>
            <a:ext cx="512964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以下說明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1.reset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回到中心點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2.start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待發球下保持，發球了就往右下走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3.pause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狀態保持不動，暫停鍵放開了參考儲存的狀態返回原本移動方向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左上、左下、右上、右下有暫停發生位子不動，其餘就根據反彈往哪邊走做出相應的移動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239B2AD-0FA4-08B6-6BE3-CF338E7B9E3B}"/>
              </a:ext>
            </a:extLst>
          </p:cNvPr>
          <p:cNvSpPr txBox="1"/>
          <p:nvPr/>
        </p:nvSpPr>
        <p:spPr>
          <a:xfrm>
            <a:off x="6224155" y="4402144"/>
            <a:ext cx="51296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右上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減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減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右下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9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7BCDB-7BCE-6984-732D-404D2BBBB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95E906B-9191-F4E6-0AA5-E26E0F85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– </a:t>
            </a:r>
            <a:r>
              <a:rPr lang="zh-TW" altLang="en-US" dirty="0"/>
              <a:t>球位移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64FF7C8-B859-710B-8CA4-7D49F32E4C6C}"/>
              </a:ext>
            </a:extLst>
          </p:cNvPr>
          <p:cNvSpPr txBox="1"/>
          <p:nvPr/>
        </p:nvSpPr>
        <p:spPr>
          <a:xfrm>
            <a:off x="966355" y="4917286"/>
            <a:ext cx="5330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這邊提供右上及左下狀態所碰到的狀況的移動處理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EDD624-DA55-3E37-505E-590E8539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0549"/>
            <a:ext cx="5458691" cy="349744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A503B83-BBA5-57BD-41ED-D167E5554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609" y="1340549"/>
            <a:ext cx="5505648" cy="349744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78745AA-F785-D836-6800-B1AFAD91BE94}"/>
              </a:ext>
            </a:extLst>
          </p:cNvPr>
          <p:cNvSpPr txBox="1"/>
          <p:nvPr/>
        </p:nvSpPr>
        <p:spPr>
          <a:xfrm>
            <a:off x="6443609" y="4917286"/>
            <a:ext cx="51296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右上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減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減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右下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4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4677C-1B22-D063-3C24-D8AE9C2D5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56E2E5A-B7CD-73AE-37DC-B47F07A3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– </a:t>
            </a:r>
            <a:r>
              <a:rPr lang="zh-TW" altLang="en-US" dirty="0"/>
              <a:t>左右板子位移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D5ECE8-0193-656E-78A9-51A21CF9AF3F}"/>
              </a:ext>
            </a:extLst>
          </p:cNvPr>
          <p:cNvSpPr txBox="1"/>
          <p:nvPr/>
        </p:nvSpPr>
        <p:spPr>
          <a:xfrm>
            <a:off x="966355" y="4917286"/>
            <a:ext cx="69826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左右板子基本上就是取四個頂點中的上面的一個頂點來對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做加減，右板取右上頂點，左版取左上頂點，那這個點碰到上邊界就不動，這個點加上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的值等於下邊界也是保持不動，左右同理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E20AA3-D492-4404-40F2-11A104AA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43" y="1304960"/>
            <a:ext cx="5560820" cy="339249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58CB2A2-5E0A-941C-D38D-FD5D7BB05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348" y="1304960"/>
            <a:ext cx="5578166" cy="339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1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84577</TotalTime>
  <Words>749</Words>
  <Application>Microsoft Office PowerPoint</Application>
  <PresentationFormat>寬螢幕</PresentationFormat>
  <Paragraphs>46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標楷體</vt:lpstr>
      <vt:lpstr>Arial</vt:lpstr>
      <vt:lpstr>Calibri</vt:lpstr>
      <vt:lpstr>Times New Roman</vt:lpstr>
      <vt:lpstr>Office 佈景主題</vt:lpstr>
      <vt:lpstr>FPGA專題實習</vt:lpstr>
      <vt:lpstr>架構圖比較</vt:lpstr>
      <vt:lpstr>新增區塊說明</vt:lpstr>
      <vt:lpstr>程式碼 – BallFSM</vt:lpstr>
      <vt:lpstr>程式碼 – BallFSM</vt:lpstr>
      <vt:lpstr>程式碼 – BallFSM</vt:lpstr>
      <vt:lpstr>程式碼 – 球位移</vt:lpstr>
      <vt:lpstr>程式碼 – 球位移</vt:lpstr>
      <vt:lpstr>程式碼 – 左右板子位移</vt:lpstr>
      <vt:lpstr>程式碼 – VGAOutput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Boi Siang Wang</cp:lastModifiedBy>
  <cp:revision>3150</cp:revision>
  <dcterms:created xsi:type="dcterms:W3CDTF">2019-03-11T13:47:46Z</dcterms:created>
  <dcterms:modified xsi:type="dcterms:W3CDTF">2025-01-05T13:54:58Z</dcterms:modified>
</cp:coreProperties>
</file>