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9" r:id="rId2"/>
    <p:sldId id="271" r:id="rId3"/>
    <p:sldId id="273" r:id="rId4"/>
    <p:sldId id="274" r:id="rId5"/>
    <p:sldId id="275" r:id="rId6"/>
    <p:sldId id="276" r:id="rId7"/>
    <p:sldId id="278" r:id="rId8"/>
    <p:sldId id="279" r:id="rId9"/>
    <p:sldId id="272" r:id="rId10"/>
    <p:sldId id="277" r:id="rId11"/>
    <p:sldId id="281" r:id="rId12"/>
    <p:sldId id="283" r:id="rId13"/>
    <p:sldId id="28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358C1436-8726-44E9-9674-06351113E5DF}">
          <p14:sldIdLst>
            <p14:sldId id="259"/>
            <p14:sldId id="271"/>
            <p14:sldId id="273"/>
            <p14:sldId id="274"/>
            <p14:sldId id="275"/>
            <p14:sldId id="276"/>
            <p14:sldId id="278"/>
            <p14:sldId id="279"/>
            <p14:sldId id="272"/>
            <p14:sldId id="277"/>
            <p14:sldId id="281"/>
            <p14:sldId id="283"/>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高" initials="☃高" lastIdx="1" clrIdx="0">
    <p:extLst>
      <p:ext uri="{19B8F6BF-5375-455C-9EA6-DF929625EA0E}">
        <p15:presenceInfo xmlns:p15="http://schemas.microsoft.com/office/powerpoint/2012/main" userId="a6c72b312b0722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E"/>
    <a:srgbClr val="FFFFFF"/>
    <a:srgbClr val="7CAFDE"/>
    <a:srgbClr val="3886CC"/>
    <a:srgbClr val="66A2D8"/>
    <a:srgbClr val="FF6600"/>
    <a:srgbClr val="9751CB"/>
    <a:srgbClr val="6AA4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0F67D-A667-4BA4-82D6-322A50227AF6}" v="51" dt="2025-01-05T04:05:52.237"/>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503" autoAdjust="0"/>
  </p:normalViewPr>
  <p:slideViewPr>
    <p:cSldViewPr snapToGrid="0">
      <p:cViewPr>
        <p:scale>
          <a:sx n="75" d="100"/>
          <a:sy n="75" d="100"/>
        </p:scale>
        <p:origin x="998" y="34"/>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i Siang Wang" userId="f9ed3a753b1b3a62" providerId="LiveId" clId="{20C9BE4E-25CE-4D62-88BD-71C8189BA56A}"/>
    <pc:docChg chg="undo custSel addSld delSld modSld sldOrd delSection modSection">
      <pc:chgData name="Boi Siang Wang" userId="f9ed3a753b1b3a62" providerId="LiveId" clId="{20C9BE4E-25CE-4D62-88BD-71C8189BA56A}" dt="2024-11-13T12:35:21.732" v="1898" actId="20577"/>
      <pc:docMkLst>
        <pc:docMk/>
      </pc:docMkLst>
      <pc:sldChg chg="modSp mod">
        <pc:chgData name="Boi Siang Wang" userId="f9ed3a753b1b3a62" providerId="LiveId" clId="{20C9BE4E-25CE-4D62-88BD-71C8189BA56A}" dt="2024-11-13T11:28:31.395" v="177" actId="20577"/>
        <pc:sldMkLst>
          <pc:docMk/>
          <pc:sldMk cId="4056936614" sldId="259"/>
        </pc:sldMkLst>
        <pc:spChg chg="mod">
          <ac:chgData name="Boi Siang Wang" userId="f9ed3a753b1b3a62" providerId="LiveId" clId="{20C9BE4E-25CE-4D62-88BD-71C8189BA56A}" dt="2024-11-13T11:28:08.217" v="130" actId="1076"/>
          <ac:spMkLst>
            <pc:docMk/>
            <pc:sldMk cId="4056936614" sldId="259"/>
            <ac:spMk id="2" creationId="{00000000-0000-0000-0000-000000000000}"/>
          </ac:spMkLst>
        </pc:spChg>
        <pc:spChg chg="mod">
          <ac:chgData name="Boi Siang Wang" userId="f9ed3a753b1b3a62" providerId="LiveId" clId="{20C9BE4E-25CE-4D62-88BD-71C8189BA56A}" dt="2024-11-13T11:28:31.395" v="177" actId="20577"/>
          <ac:spMkLst>
            <pc:docMk/>
            <pc:sldMk cId="4056936614" sldId="259"/>
            <ac:spMk id="3" creationId="{00000000-0000-0000-0000-000000000000}"/>
          </ac:spMkLst>
        </pc:spChg>
      </pc:sldChg>
      <pc:sldChg chg="del">
        <pc:chgData name="Boi Siang Wang" userId="f9ed3a753b1b3a62" providerId="LiveId" clId="{20C9BE4E-25CE-4D62-88BD-71C8189BA56A}" dt="2024-11-13T11:26:17.727" v="3" actId="47"/>
        <pc:sldMkLst>
          <pc:docMk/>
          <pc:sldMk cId="673396412" sldId="267"/>
        </pc:sldMkLst>
      </pc:sldChg>
      <pc:sldChg chg="del">
        <pc:chgData name="Boi Siang Wang" userId="f9ed3a753b1b3a62" providerId="LiveId" clId="{20C9BE4E-25CE-4D62-88BD-71C8189BA56A}" dt="2024-11-13T11:26:18.872" v="5" actId="47"/>
        <pc:sldMkLst>
          <pc:docMk/>
          <pc:sldMk cId="2460776231" sldId="269"/>
        </pc:sldMkLst>
      </pc:sldChg>
      <pc:sldChg chg="addSp delSp modSp mod">
        <pc:chgData name="Boi Siang Wang" userId="f9ed3a753b1b3a62" providerId="LiveId" clId="{20C9BE4E-25CE-4D62-88BD-71C8189BA56A}" dt="2024-11-13T11:38:42.754" v="378" actId="1036"/>
        <pc:sldMkLst>
          <pc:docMk/>
          <pc:sldMk cId="1759100234" sldId="271"/>
        </pc:sldMkLst>
        <pc:spChg chg="mod">
          <ac:chgData name="Boi Siang Wang" userId="f9ed3a753b1b3a62" providerId="LiveId" clId="{20C9BE4E-25CE-4D62-88BD-71C8189BA56A}" dt="2024-11-13T11:28:39.477" v="190" actId="20577"/>
          <ac:spMkLst>
            <pc:docMk/>
            <pc:sldMk cId="1759100234" sldId="271"/>
            <ac:spMk id="3" creationId="{00000000-0000-0000-0000-000000000000}"/>
          </ac:spMkLst>
        </pc:spChg>
        <pc:spChg chg="add mod">
          <ac:chgData name="Boi Siang Wang" userId="f9ed3a753b1b3a62" providerId="LiveId" clId="{20C9BE4E-25CE-4D62-88BD-71C8189BA56A}" dt="2024-11-13T11:38:42.754" v="378" actId="1036"/>
          <ac:spMkLst>
            <pc:docMk/>
            <pc:sldMk cId="1759100234" sldId="271"/>
            <ac:spMk id="4" creationId="{7A679214-84FD-95A1-7293-FF0EA7BC6329}"/>
          </ac:spMkLst>
        </pc:spChg>
        <pc:spChg chg="add mod">
          <ac:chgData name="Boi Siang Wang" userId="f9ed3a753b1b3a62" providerId="LiveId" clId="{20C9BE4E-25CE-4D62-88BD-71C8189BA56A}" dt="2024-11-13T11:38:30.797" v="375" actId="2711"/>
          <ac:spMkLst>
            <pc:docMk/>
            <pc:sldMk cId="1759100234" sldId="271"/>
            <ac:spMk id="5" creationId="{C617C652-C999-CF69-0C6E-F95B20F188CA}"/>
          </ac:spMkLst>
        </pc:spChg>
      </pc:sldChg>
      <pc:sldChg chg="addSp delSp modSp add mod">
        <pc:chgData name="Boi Siang Wang" userId="f9ed3a753b1b3a62" providerId="LiveId" clId="{20C9BE4E-25CE-4D62-88BD-71C8189BA56A}" dt="2024-11-13T11:42:05.227" v="486" actId="20577"/>
        <pc:sldMkLst>
          <pc:docMk/>
          <pc:sldMk cId="3324292715" sldId="272"/>
        </pc:sldMkLst>
        <pc:spChg chg="mod">
          <ac:chgData name="Boi Siang Wang" userId="f9ed3a753b1b3a62" providerId="LiveId" clId="{20C9BE4E-25CE-4D62-88BD-71C8189BA56A}" dt="2024-11-13T11:39:42.692" v="393" actId="20577"/>
          <ac:spMkLst>
            <pc:docMk/>
            <pc:sldMk cId="3324292715" sldId="272"/>
            <ac:spMk id="3" creationId="{52AFE03F-153E-8623-057D-4AC1A8F9AFF5}"/>
          </ac:spMkLst>
        </pc:spChg>
      </pc:sldChg>
      <pc:sldChg chg="addSp delSp modSp add mod">
        <pc:chgData name="Boi Siang Wang" userId="f9ed3a753b1b3a62" providerId="LiveId" clId="{20C9BE4E-25CE-4D62-88BD-71C8189BA56A}" dt="2024-11-13T12:21:03.213" v="1064" actId="478"/>
        <pc:sldMkLst>
          <pc:docMk/>
          <pc:sldMk cId="3754687728" sldId="273"/>
        </pc:sldMkLst>
        <pc:spChg chg="mod">
          <ac:chgData name="Boi Siang Wang" userId="f9ed3a753b1b3a62" providerId="LiveId" clId="{20C9BE4E-25CE-4D62-88BD-71C8189BA56A}" dt="2024-11-13T11:43:20.845" v="505" actId="20577"/>
          <ac:spMkLst>
            <pc:docMk/>
            <pc:sldMk cId="3754687728" sldId="273"/>
            <ac:spMk id="3" creationId="{B2C2F12E-7EBE-D0A3-11A7-E96FB97B29BF}"/>
          </ac:spMkLst>
        </pc:spChg>
        <pc:spChg chg="mod">
          <ac:chgData name="Boi Siang Wang" userId="f9ed3a753b1b3a62" providerId="LiveId" clId="{20C9BE4E-25CE-4D62-88BD-71C8189BA56A}" dt="2024-11-13T12:13:47.124" v="566" actId="20577"/>
          <ac:spMkLst>
            <pc:docMk/>
            <pc:sldMk cId="3754687728" sldId="273"/>
            <ac:spMk id="5" creationId="{E0C7C7F2-C1C0-C242-0255-F9D48B49D243}"/>
          </ac:spMkLst>
        </pc:spChg>
      </pc:sldChg>
      <pc:sldChg chg="addSp delSp modSp add mod">
        <pc:chgData name="Boi Siang Wang" userId="f9ed3a753b1b3a62" providerId="LiveId" clId="{20C9BE4E-25CE-4D62-88BD-71C8189BA56A}" dt="2024-11-13T12:35:21.732" v="1898" actId="20577"/>
        <pc:sldMkLst>
          <pc:docMk/>
          <pc:sldMk cId="2055779633" sldId="274"/>
        </pc:sldMkLst>
        <pc:spChg chg="mod">
          <ac:chgData name="Boi Siang Wang" userId="f9ed3a753b1b3a62" providerId="LiveId" clId="{20C9BE4E-25CE-4D62-88BD-71C8189BA56A}" dt="2024-11-13T12:21:22.414" v="1107" actId="20577"/>
          <ac:spMkLst>
            <pc:docMk/>
            <pc:sldMk cId="2055779633" sldId="274"/>
            <ac:spMk id="3" creationId="{85714F46-3FE5-F1DB-8653-3F1E5AE143EB}"/>
          </ac:spMkLst>
        </pc:spChg>
        <pc:spChg chg="add mod">
          <ac:chgData name="Boi Siang Wang" userId="f9ed3a753b1b3a62" providerId="LiveId" clId="{20C9BE4E-25CE-4D62-88BD-71C8189BA56A}" dt="2024-11-13T12:34:22.663" v="1838" actId="20577"/>
          <ac:spMkLst>
            <pc:docMk/>
            <pc:sldMk cId="2055779633" sldId="274"/>
            <ac:spMk id="7" creationId="{162E9BF6-44E0-544B-6C72-6D21D6AA49CD}"/>
          </ac:spMkLst>
        </pc:spChg>
      </pc:sldChg>
      <pc:sldChg chg="del">
        <pc:chgData name="Boi Siang Wang" userId="f9ed3a753b1b3a62" providerId="LiveId" clId="{20C9BE4E-25CE-4D62-88BD-71C8189BA56A}" dt="2024-11-13T11:26:29.377" v="17" actId="47"/>
        <pc:sldMkLst>
          <pc:docMk/>
          <pc:sldMk cId="1403700655" sldId="302"/>
        </pc:sldMkLst>
      </pc:sldChg>
      <pc:sldChg chg="del">
        <pc:chgData name="Boi Siang Wang" userId="f9ed3a753b1b3a62" providerId="LiveId" clId="{20C9BE4E-25CE-4D62-88BD-71C8189BA56A}" dt="2024-11-13T11:26:17.127" v="2" actId="47"/>
        <pc:sldMkLst>
          <pc:docMk/>
          <pc:sldMk cId="1466746081" sldId="372"/>
        </pc:sldMkLst>
      </pc:sldChg>
      <pc:sldChg chg="del">
        <pc:chgData name="Boi Siang Wang" userId="f9ed3a753b1b3a62" providerId="LiveId" clId="{20C9BE4E-25CE-4D62-88BD-71C8189BA56A}" dt="2024-11-13T11:26:19.487" v="6" actId="47"/>
        <pc:sldMkLst>
          <pc:docMk/>
          <pc:sldMk cId="1406203448" sldId="614"/>
        </pc:sldMkLst>
      </pc:sldChg>
      <pc:sldChg chg="del">
        <pc:chgData name="Boi Siang Wang" userId="f9ed3a753b1b3a62" providerId="LiveId" clId="{20C9BE4E-25CE-4D62-88BD-71C8189BA56A}" dt="2024-11-13T11:26:16.497" v="1" actId="47"/>
        <pc:sldMkLst>
          <pc:docMk/>
          <pc:sldMk cId="3843903932" sldId="615"/>
        </pc:sldMkLst>
      </pc:sldChg>
      <pc:sldChg chg="del">
        <pc:chgData name="Boi Siang Wang" userId="f9ed3a753b1b3a62" providerId="LiveId" clId="{20C9BE4E-25CE-4D62-88BD-71C8189BA56A}" dt="2024-11-13T11:26:22.507" v="10" actId="47"/>
        <pc:sldMkLst>
          <pc:docMk/>
          <pc:sldMk cId="3742601282" sldId="1136"/>
        </pc:sldMkLst>
      </pc:sldChg>
      <pc:sldChg chg="del">
        <pc:chgData name="Boi Siang Wang" userId="f9ed3a753b1b3a62" providerId="LiveId" clId="{20C9BE4E-25CE-4D62-88BD-71C8189BA56A}" dt="2024-11-13T11:26:18.382" v="4" actId="47"/>
        <pc:sldMkLst>
          <pc:docMk/>
          <pc:sldMk cId="2590588513" sldId="1142"/>
        </pc:sldMkLst>
      </pc:sldChg>
      <pc:sldChg chg="del">
        <pc:chgData name="Boi Siang Wang" userId="f9ed3a753b1b3a62" providerId="LiveId" clId="{20C9BE4E-25CE-4D62-88BD-71C8189BA56A}" dt="2024-11-13T11:26:21.247" v="8" actId="47"/>
        <pc:sldMkLst>
          <pc:docMk/>
          <pc:sldMk cId="2502779554" sldId="1147"/>
        </pc:sldMkLst>
      </pc:sldChg>
      <pc:sldChg chg="del">
        <pc:chgData name="Boi Siang Wang" userId="f9ed3a753b1b3a62" providerId="LiveId" clId="{20C9BE4E-25CE-4D62-88BD-71C8189BA56A}" dt="2024-11-13T11:26:20.097" v="7" actId="47"/>
        <pc:sldMkLst>
          <pc:docMk/>
          <pc:sldMk cId="4161202371" sldId="1250"/>
        </pc:sldMkLst>
      </pc:sldChg>
      <pc:sldChg chg="del">
        <pc:chgData name="Boi Siang Wang" userId="f9ed3a753b1b3a62" providerId="LiveId" clId="{20C9BE4E-25CE-4D62-88BD-71C8189BA56A}" dt="2024-11-13T11:26:42.282" v="30" actId="47"/>
        <pc:sldMkLst>
          <pc:docMk/>
          <pc:sldMk cId="3086934833" sldId="1252"/>
        </pc:sldMkLst>
      </pc:sldChg>
      <pc:sldChg chg="del">
        <pc:chgData name="Boi Siang Wang" userId="f9ed3a753b1b3a62" providerId="LiveId" clId="{20C9BE4E-25CE-4D62-88BD-71C8189BA56A}" dt="2024-11-13T11:26:21.777" v="9" actId="47"/>
        <pc:sldMkLst>
          <pc:docMk/>
          <pc:sldMk cId="3649308563" sldId="1256"/>
        </pc:sldMkLst>
      </pc:sldChg>
      <pc:sldChg chg="del">
        <pc:chgData name="Boi Siang Wang" userId="f9ed3a753b1b3a62" providerId="LiveId" clId="{20C9BE4E-25CE-4D62-88BD-71C8189BA56A}" dt="2024-11-13T11:26:15.837" v="0" actId="47"/>
        <pc:sldMkLst>
          <pc:docMk/>
          <pc:sldMk cId="3556275576" sldId="1257"/>
        </pc:sldMkLst>
      </pc:sldChg>
      <pc:sldChg chg="del">
        <pc:chgData name="Boi Siang Wang" userId="f9ed3a753b1b3a62" providerId="LiveId" clId="{20C9BE4E-25CE-4D62-88BD-71C8189BA56A}" dt="2024-11-13T11:26:23.162" v="11" actId="47"/>
        <pc:sldMkLst>
          <pc:docMk/>
          <pc:sldMk cId="1276510029" sldId="1276"/>
        </pc:sldMkLst>
      </pc:sldChg>
      <pc:sldChg chg="del">
        <pc:chgData name="Boi Siang Wang" userId="f9ed3a753b1b3a62" providerId="LiveId" clId="{20C9BE4E-25CE-4D62-88BD-71C8189BA56A}" dt="2024-11-13T11:26:26.537" v="15" actId="47"/>
        <pc:sldMkLst>
          <pc:docMk/>
          <pc:sldMk cId="3105641473" sldId="1287"/>
        </pc:sldMkLst>
      </pc:sldChg>
      <pc:sldChg chg="del">
        <pc:chgData name="Boi Siang Wang" userId="f9ed3a753b1b3a62" providerId="LiveId" clId="{20C9BE4E-25CE-4D62-88BD-71C8189BA56A}" dt="2024-11-13T11:26:23.772" v="12" actId="47"/>
        <pc:sldMkLst>
          <pc:docMk/>
          <pc:sldMk cId="886115649" sldId="1288"/>
        </pc:sldMkLst>
      </pc:sldChg>
      <pc:sldChg chg="del">
        <pc:chgData name="Boi Siang Wang" userId="f9ed3a753b1b3a62" providerId="LiveId" clId="{20C9BE4E-25CE-4D62-88BD-71C8189BA56A}" dt="2024-11-13T11:26:24.537" v="13" actId="47"/>
        <pc:sldMkLst>
          <pc:docMk/>
          <pc:sldMk cId="1743699321" sldId="1289"/>
        </pc:sldMkLst>
      </pc:sldChg>
      <pc:sldChg chg="del">
        <pc:chgData name="Boi Siang Wang" userId="f9ed3a753b1b3a62" providerId="LiveId" clId="{20C9BE4E-25CE-4D62-88BD-71C8189BA56A}" dt="2024-11-13T11:26:25.147" v="14" actId="47"/>
        <pc:sldMkLst>
          <pc:docMk/>
          <pc:sldMk cId="549978830" sldId="1290"/>
        </pc:sldMkLst>
      </pc:sldChg>
      <pc:sldMasterChg chg="delSldLayout">
        <pc:chgData name="Boi Siang Wang" userId="f9ed3a753b1b3a62" providerId="LiveId" clId="{20C9BE4E-25CE-4D62-88BD-71C8189BA56A}" dt="2024-11-13T11:26:21.777" v="9" actId="47"/>
        <pc:sldMasterMkLst>
          <pc:docMk/>
          <pc:sldMasterMk cId="1598425277" sldId="2147483648"/>
        </pc:sldMasterMkLst>
        <pc:sldLayoutChg chg="del">
          <pc:chgData name="Boi Siang Wang" userId="f9ed3a753b1b3a62" providerId="LiveId" clId="{20C9BE4E-25CE-4D62-88BD-71C8189BA56A}" dt="2024-11-13T11:26:21.777" v="9" actId="47"/>
          <pc:sldLayoutMkLst>
            <pc:docMk/>
            <pc:sldMasterMk cId="1598425277" sldId="2147483648"/>
            <pc:sldLayoutMk cId="2691265161" sldId="2147483660"/>
          </pc:sldLayoutMkLst>
        </pc:sldLayoutChg>
      </pc:sldMasterChg>
    </pc:docChg>
  </pc:docChgLst>
  <pc:docChgLst>
    <pc:chgData name="Boi Siang Wang" userId="f9ed3a753b1b3a62" providerId="LiveId" clId="{4AB7364E-66B5-4B38-B1BC-AEFFF8B93AC0}"/>
    <pc:docChg chg="undo redo custSel addSld delSld modSld modSection">
      <pc:chgData name="Boi Siang Wang" userId="f9ed3a753b1b3a62" providerId="LiveId" clId="{4AB7364E-66B5-4B38-B1BC-AEFFF8B93AC0}" dt="2024-11-14T17:44:16.956" v="2006" actId="20577"/>
      <pc:docMkLst>
        <pc:docMk/>
      </pc:docMkLst>
      <pc:sldChg chg="modSp mod">
        <pc:chgData name="Boi Siang Wang" userId="f9ed3a753b1b3a62" providerId="LiveId" clId="{4AB7364E-66B5-4B38-B1BC-AEFFF8B93AC0}" dt="2024-11-14T16:47:24.660" v="3" actId="20577"/>
        <pc:sldMkLst>
          <pc:docMk/>
          <pc:sldMk cId="4056936614" sldId="259"/>
        </pc:sldMkLst>
        <pc:spChg chg="mod">
          <ac:chgData name="Boi Siang Wang" userId="f9ed3a753b1b3a62" providerId="LiveId" clId="{4AB7364E-66B5-4B38-B1BC-AEFFF8B93AC0}" dt="2024-11-14T16:47:24.660" v="3" actId="20577"/>
          <ac:spMkLst>
            <pc:docMk/>
            <pc:sldMk cId="4056936614" sldId="259"/>
            <ac:spMk id="3" creationId="{00000000-0000-0000-0000-000000000000}"/>
          </ac:spMkLst>
        </pc:spChg>
      </pc:sldChg>
      <pc:sldChg chg="addSp delSp modSp mod">
        <pc:chgData name="Boi Siang Wang" userId="f9ed3a753b1b3a62" providerId="LiveId" clId="{4AB7364E-66B5-4B38-B1BC-AEFFF8B93AC0}" dt="2024-11-14T16:52:15.668" v="207" actId="1076"/>
        <pc:sldMkLst>
          <pc:docMk/>
          <pc:sldMk cId="1759100234" sldId="271"/>
        </pc:sldMkLst>
        <pc:spChg chg="mod">
          <ac:chgData name="Boi Siang Wang" userId="f9ed3a753b1b3a62" providerId="LiveId" clId="{4AB7364E-66B5-4B38-B1BC-AEFFF8B93AC0}" dt="2024-11-14T16:47:37.108" v="14" actId="20577"/>
          <ac:spMkLst>
            <pc:docMk/>
            <pc:sldMk cId="1759100234" sldId="271"/>
            <ac:spMk id="3" creationId="{00000000-0000-0000-0000-000000000000}"/>
          </ac:spMkLst>
        </pc:spChg>
        <pc:spChg chg="mod">
          <ac:chgData name="Boi Siang Wang" userId="f9ed3a753b1b3a62" providerId="LiveId" clId="{4AB7364E-66B5-4B38-B1BC-AEFFF8B93AC0}" dt="2024-11-14T16:52:15.668" v="207" actId="1076"/>
          <ac:spMkLst>
            <pc:docMk/>
            <pc:sldMk cId="1759100234" sldId="271"/>
            <ac:spMk id="4" creationId="{7A679214-84FD-95A1-7293-FF0EA7BC6329}"/>
          </ac:spMkLst>
        </pc:spChg>
      </pc:sldChg>
      <pc:sldChg chg="addSp delSp modSp mod">
        <pc:chgData name="Boi Siang Wang" userId="f9ed3a753b1b3a62" providerId="LiveId" clId="{4AB7364E-66B5-4B38-B1BC-AEFFF8B93AC0}" dt="2024-11-14T17:44:16.956" v="2006" actId="20577"/>
        <pc:sldMkLst>
          <pc:docMk/>
          <pc:sldMk cId="3324292715" sldId="272"/>
        </pc:sldMkLst>
      </pc:sldChg>
      <pc:sldChg chg="addSp delSp modSp mod">
        <pc:chgData name="Boi Siang Wang" userId="f9ed3a753b1b3a62" providerId="LiveId" clId="{4AB7364E-66B5-4B38-B1BC-AEFFF8B93AC0}" dt="2024-11-14T17:00:18.066" v="692" actId="14100"/>
        <pc:sldMkLst>
          <pc:docMk/>
          <pc:sldMk cId="3754687728" sldId="273"/>
        </pc:sldMkLst>
      </pc:sldChg>
      <pc:sldChg chg="addSp delSp modSp mod">
        <pc:chgData name="Boi Siang Wang" userId="f9ed3a753b1b3a62" providerId="LiveId" clId="{4AB7364E-66B5-4B38-B1BC-AEFFF8B93AC0}" dt="2024-11-14T17:38:05.307" v="1277"/>
        <pc:sldMkLst>
          <pc:docMk/>
          <pc:sldMk cId="2055779633" sldId="274"/>
        </pc:sldMkLst>
        <pc:spChg chg="mod">
          <ac:chgData name="Boi Siang Wang" userId="f9ed3a753b1b3a62" providerId="LiveId" clId="{4AB7364E-66B5-4B38-B1BC-AEFFF8B93AC0}" dt="2024-11-14T17:33:33.390" v="789" actId="20577"/>
          <ac:spMkLst>
            <pc:docMk/>
            <pc:sldMk cId="2055779633" sldId="274"/>
            <ac:spMk id="3" creationId="{85714F46-3FE5-F1DB-8653-3F1E5AE143EB}"/>
          </ac:spMkLst>
        </pc:spChg>
        <pc:spChg chg="mod">
          <ac:chgData name="Boi Siang Wang" userId="f9ed3a753b1b3a62" providerId="LiveId" clId="{4AB7364E-66B5-4B38-B1BC-AEFFF8B93AC0}" dt="2024-11-14T17:38:03.245" v="1273" actId="1076"/>
          <ac:spMkLst>
            <pc:docMk/>
            <pc:sldMk cId="2055779633" sldId="274"/>
            <ac:spMk id="7" creationId="{162E9BF6-44E0-544B-6C72-6D21D6AA49CD}"/>
          </ac:spMkLst>
        </pc:spChg>
      </pc:sldChg>
      <pc:sldChg chg="addSp delSp modSp add mod">
        <pc:chgData name="Boi Siang Wang" userId="f9ed3a753b1b3a62" providerId="LiveId" clId="{4AB7364E-66B5-4B38-B1BC-AEFFF8B93AC0}" dt="2024-11-14T17:39:53.337" v="1476" actId="1076"/>
        <pc:sldMkLst>
          <pc:docMk/>
          <pc:sldMk cId="266035653" sldId="275"/>
        </pc:sldMkLst>
        <pc:spChg chg="mod">
          <ac:chgData name="Boi Siang Wang" userId="f9ed3a753b1b3a62" providerId="LiveId" clId="{4AB7364E-66B5-4B38-B1BC-AEFFF8B93AC0}" dt="2024-11-14T17:34:07.117" v="851" actId="20577"/>
          <ac:spMkLst>
            <pc:docMk/>
            <pc:sldMk cId="266035653" sldId="275"/>
            <ac:spMk id="3" creationId="{1291D07A-A7D5-E1D6-DBDC-8FFA53989424}"/>
          </ac:spMkLst>
        </pc:spChg>
        <pc:spChg chg="mod">
          <ac:chgData name="Boi Siang Wang" userId="f9ed3a753b1b3a62" providerId="LiveId" clId="{4AB7364E-66B5-4B38-B1BC-AEFFF8B93AC0}" dt="2024-11-14T17:39:50.717" v="1475" actId="1076"/>
          <ac:spMkLst>
            <pc:docMk/>
            <pc:sldMk cId="266035653" sldId="275"/>
            <ac:spMk id="7" creationId="{406B8BB3-323E-F1AE-F4AC-9C7CBD934A98}"/>
          </ac:spMkLst>
        </pc:spChg>
      </pc:sldChg>
      <pc:sldChg chg="addSp delSp modSp add mod">
        <pc:chgData name="Boi Siang Wang" userId="f9ed3a753b1b3a62" providerId="LiveId" clId="{4AB7364E-66B5-4B38-B1BC-AEFFF8B93AC0}" dt="2024-11-14T17:43:15.736" v="1874" actId="1076"/>
        <pc:sldMkLst>
          <pc:docMk/>
          <pc:sldMk cId="996398719" sldId="276"/>
        </pc:sldMkLst>
        <pc:spChg chg="mod">
          <ac:chgData name="Boi Siang Wang" userId="f9ed3a753b1b3a62" providerId="LiveId" clId="{4AB7364E-66B5-4B38-B1BC-AEFFF8B93AC0}" dt="2024-11-14T17:34:19.095" v="872" actId="5793"/>
          <ac:spMkLst>
            <pc:docMk/>
            <pc:sldMk cId="996398719" sldId="276"/>
            <ac:spMk id="3" creationId="{824F14A0-9E35-9888-4460-94F2411898A2}"/>
          </ac:spMkLst>
        </pc:spChg>
        <pc:spChg chg="add mod">
          <ac:chgData name="Boi Siang Wang" userId="f9ed3a753b1b3a62" providerId="LiveId" clId="{4AB7364E-66B5-4B38-B1BC-AEFFF8B93AC0}" dt="2024-11-14T17:43:15.736" v="1874" actId="1076"/>
          <ac:spMkLst>
            <pc:docMk/>
            <pc:sldMk cId="996398719" sldId="276"/>
            <ac:spMk id="10" creationId="{42DB87BD-B8E2-AC4C-21E2-5ACB6A5F4794}"/>
          </ac:spMkLst>
        </pc:spChg>
      </pc:sldChg>
      <pc:sldChg chg="delSp modSp add del mod">
        <pc:chgData name="Boi Siang Wang" userId="f9ed3a753b1b3a62" providerId="LiveId" clId="{4AB7364E-66B5-4B38-B1BC-AEFFF8B93AC0}" dt="2024-11-14T17:34:32.125" v="873" actId="47"/>
        <pc:sldMkLst>
          <pc:docMk/>
          <pc:sldMk cId="3508176852" sldId="277"/>
        </pc:sldMkLst>
      </pc:sldChg>
    </pc:docChg>
  </pc:docChgLst>
  <pc:docChgLst>
    <pc:chgData name="Boi Siang Wang" userId="f9ed3a753b1b3a62" providerId="LiveId" clId="{DF60F67D-A667-4BA4-82D6-322A50227AF6}"/>
    <pc:docChg chg="undo custSel addSld delSld modSld sldOrd modSection">
      <pc:chgData name="Boi Siang Wang" userId="f9ed3a753b1b3a62" providerId="LiveId" clId="{DF60F67D-A667-4BA4-82D6-322A50227AF6}" dt="2025-01-05T04:27:29.790" v="6215" actId="14100"/>
      <pc:docMkLst>
        <pc:docMk/>
      </pc:docMkLst>
      <pc:sldChg chg="modSp mod">
        <pc:chgData name="Boi Siang Wang" userId="f9ed3a753b1b3a62" providerId="LiveId" clId="{DF60F67D-A667-4BA4-82D6-322A50227AF6}" dt="2024-12-25T06:55:49.427" v="1" actId="20577"/>
        <pc:sldMkLst>
          <pc:docMk/>
          <pc:sldMk cId="4056936614" sldId="259"/>
        </pc:sldMkLst>
        <pc:spChg chg="mod">
          <ac:chgData name="Boi Siang Wang" userId="f9ed3a753b1b3a62" providerId="LiveId" clId="{DF60F67D-A667-4BA4-82D6-322A50227AF6}" dt="2024-12-25T06:55:49.427" v="1" actId="20577"/>
          <ac:spMkLst>
            <pc:docMk/>
            <pc:sldMk cId="4056936614" sldId="259"/>
            <ac:spMk id="3" creationId="{00000000-0000-0000-0000-000000000000}"/>
          </ac:spMkLst>
        </pc:spChg>
      </pc:sldChg>
      <pc:sldChg chg="addSp delSp modSp mod">
        <pc:chgData name="Boi Siang Wang" userId="f9ed3a753b1b3a62" providerId="LiveId" clId="{DF60F67D-A667-4BA4-82D6-322A50227AF6}" dt="2024-12-25T07:06:23.060" v="511" actId="20577"/>
        <pc:sldMkLst>
          <pc:docMk/>
          <pc:sldMk cId="1759100234" sldId="271"/>
        </pc:sldMkLst>
        <pc:spChg chg="mod">
          <ac:chgData name="Boi Siang Wang" userId="f9ed3a753b1b3a62" providerId="LiveId" clId="{DF60F67D-A667-4BA4-82D6-322A50227AF6}" dt="2024-12-25T06:56:10.385" v="34" actId="20577"/>
          <ac:spMkLst>
            <pc:docMk/>
            <pc:sldMk cId="1759100234" sldId="271"/>
            <ac:spMk id="3" creationId="{00000000-0000-0000-0000-000000000000}"/>
          </ac:spMkLst>
        </pc:spChg>
        <pc:spChg chg="mod">
          <ac:chgData name="Boi Siang Wang" userId="f9ed3a753b1b3a62" providerId="LiveId" clId="{DF60F67D-A667-4BA4-82D6-322A50227AF6}" dt="2024-12-25T07:06:23.060" v="511" actId="20577"/>
          <ac:spMkLst>
            <pc:docMk/>
            <pc:sldMk cId="1759100234" sldId="271"/>
            <ac:spMk id="4" creationId="{7A679214-84FD-95A1-7293-FF0EA7BC6329}"/>
          </ac:spMkLst>
        </pc:spChg>
        <pc:picChg chg="add mod">
          <ac:chgData name="Boi Siang Wang" userId="f9ed3a753b1b3a62" providerId="LiveId" clId="{DF60F67D-A667-4BA4-82D6-322A50227AF6}" dt="2024-12-25T06:58:24.519" v="37" actId="1076"/>
          <ac:picMkLst>
            <pc:docMk/>
            <pc:sldMk cId="1759100234" sldId="271"/>
            <ac:picMk id="2" creationId="{203D36CE-E622-CF30-4925-FE29E69FBE3D}"/>
          </ac:picMkLst>
        </pc:picChg>
      </pc:sldChg>
      <pc:sldChg chg="addSp delSp modSp mod">
        <pc:chgData name="Boi Siang Wang" userId="f9ed3a753b1b3a62" providerId="LiveId" clId="{DF60F67D-A667-4BA4-82D6-322A50227AF6}" dt="2025-01-05T02:57:41.312" v="3060" actId="1076"/>
        <pc:sldMkLst>
          <pc:docMk/>
          <pc:sldMk cId="3324292715" sldId="272"/>
        </pc:sldMkLst>
        <pc:spChg chg="add del mod">
          <ac:chgData name="Boi Siang Wang" userId="f9ed3a753b1b3a62" providerId="LiveId" clId="{DF60F67D-A667-4BA4-82D6-322A50227AF6}" dt="2025-01-05T02:55:33.849" v="2931" actId="478"/>
          <ac:spMkLst>
            <pc:docMk/>
            <pc:sldMk cId="3324292715" sldId="272"/>
            <ac:spMk id="4" creationId="{75589DEB-F62C-E2ED-12CD-3E08C55A5C80}"/>
          </ac:spMkLst>
        </pc:spChg>
        <pc:spChg chg="mod">
          <ac:chgData name="Boi Siang Wang" userId="f9ed3a753b1b3a62" providerId="LiveId" clId="{DF60F67D-A667-4BA4-82D6-322A50227AF6}" dt="2025-01-05T02:56:18.205" v="2947" actId="14100"/>
          <ac:spMkLst>
            <pc:docMk/>
            <pc:sldMk cId="3324292715" sldId="272"/>
            <ac:spMk id="7" creationId="{ED8374D2-E120-5238-2F46-5DDDB1DE4BA1}"/>
          </ac:spMkLst>
        </pc:spChg>
        <pc:spChg chg="del">
          <ac:chgData name="Boi Siang Wang" userId="f9ed3a753b1b3a62" providerId="LiveId" clId="{DF60F67D-A667-4BA4-82D6-322A50227AF6}" dt="2025-01-05T02:55:54.450" v="2942" actId="478"/>
          <ac:spMkLst>
            <pc:docMk/>
            <pc:sldMk cId="3324292715" sldId="272"/>
            <ac:spMk id="9" creationId="{EF5D59FA-720B-2D7C-80D3-F79E2DCE815F}"/>
          </ac:spMkLst>
        </pc:spChg>
        <pc:spChg chg="add del mod">
          <ac:chgData name="Boi Siang Wang" userId="f9ed3a753b1b3a62" providerId="LiveId" clId="{DF60F67D-A667-4BA4-82D6-322A50227AF6}" dt="2025-01-05T02:55:36.798" v="2933" actId="22"/>
          <ac:spMkLst>
            <pc:docMk/>
            <pc:sldMk cId="3324292715" sldId="272"/>
            <ac:spMk id="11" creationId="{9AC58D31-A50D-976D-5ACB-BCD4F2EA8078}"/>
          </ac:spMkLst>
        </pc:spChg>
        <pc:spChg chg="mod">
          <ac:chgData name="Boi Siang Wang" userId="f9ed3a753b1b3a62" providerId="LiveId" clId="{DF60F67D-A667-4BA4-82D6-322A50227AF6}" dt="2025-01-05T02:57:41.312" v="3060" actId="1076"/>
          <ac:spMkLst>
            <pc:docMk/>
            <pc:sldMk cId="3324292715" sldId="272"/>
            <ac:spMk id="12" creationId="{A3D71532-0B2F-7698-229F-A97C3D8A2212}"/>
          </ac:spMkLst>
        </pc:spChg>
        <pc:spChg chg="add del mod">
          <ac:chgData name="Boi Siang Wang" userId="f9ed3a753b1b3a62" providerId="LiveId" clId="{DF60F67D-A667-4BA4-82D6-322A50227AF6}" dt="2025-01-05T02:55:51.922" v="2941" actId="478"/>
          <ac:spMkLst>
            <pc:docMk/>
            <pc:sldMk cId="3324292715" sldId="272"/>
            <ac:spMk id="16" creationId="{59E35E5C-3902-BB9A-6C18-9E10A8F80B9A}"/>
          </ac:spMkLst>
        </pc:spChg>
        <pc:picChg chg="add del">
          <ac:chgData name="Boi Siang Wang" userId="f9ed3a753b1b3a62" providerId="LiveId" clId="{DF60F67D-A667-4BA4-82D6-322A50227AF6}" dt="2025-01-05T02:55:35.533" v="2932" actId="478"/>
          <ac:picMkLst>
            <pc:docMk/>
            <pc:sldMk cId="3324292715" sldId="272"/>
            <ac:picMk id="6" creationId="{66CFB27C-EDDE-D2A0-A95B-A9D814D4990C}"/>
          </ac:picMkLst>
        </pc:picChg>
        <pc:picChg chg="add del">
          <ac:chgData name="Boi Siang Wang" userId="f9ed3a753b1b3a62" providerId="LiveId" clId="{DF60F67D-A667-4BA4-82D6-322A50227AF6}" dt="2025-01-05T02:55:32.907" v="2930" actId="22"/>
          <ac:picMkLst>
            <pc:docMk/>
            <pc:sldMk cId="3324292715" sldId="272"/>
            <ac:picMk id="8" creationId="{489C72EC-9A3F-E882-002A-EB2E115BDF65}"/>
          </ac:picMkLst>
        </pc:picChg>
        <pc:picChg chg="add del mod ord">
          <ac:chgData name="Boi Siang Wang" userId="f9ed3a753b1b3a62" providerId="LiveId" clId="{DF60F67D-A667-4BA4-82D6-322A50227AF6}" dt="2025-01-05T02:55:51.922" v="2941" actId="478"/>
          <ac:picMkLst>
            <pc:docMk/>
            <pc:sldMk cId="3324292715" sldId="272"/>
            <ac:picMk id="14" creationId="{FD6AE8A2-0A3F-1542-53BB-3AD15347C658}"/>
          </ac:picMkLst>
        </pc:picChg>
      </pc:sldChg>
      <pc:sldChg chg="addSp delSp modSp mod">
        <pc:chgData name="Boi Siang Wang" userId="f9ed3a753b1b3a62" providerId="LiveId" clId="{DF60F67D-A667-4BA4-82D6-322A50227AF6}" dt="2025-01-05T02:28:40.989" v="2068" actId="1076"/>
        <pc:sldMkLst>
          <pc:docMk/>
          <pc:sldMk cId="3754687728" sldId="273"/>
        </pc:sldMkLst>
        <pc:spChg chg="mod">
          <ac:chgData name="Boi Siang Wang" userId="f9ed3a753b1b3a62" providerId="LiveId" clId="{DF60F67D-A667-4BA4-82D6-322A50227AF6}" dt="2025-01-05T02:10:11.106" v="530" actId="1076"/>
          <ac:spMkLst>
            <pc:docMk/>
            <pc:sldMk cId="3754687728" sldId="273"/>
            <ac:spMk id="5" creationId="{E0C7C7F2-C1C0-C242-0255-F9D48B49D243}"/>
          </ac:spMkLst>
        </pc:spChg>
        <pc:spChg chg="mod">
          <ac:chgData name="Boi Siang Wang" userId="f9ed3a753b1b3a62" providerId="LiveId" clId="{DF60F67D-A667-4BA4-82D6-322A50227AF6}" dt="2025-01-05T02:19:47.653" v="1312" actId="113"/>
          <ac:spMkLst>
            <pc:docMk/>
            <pc:sldMk cId="3754687728" sldId="273"/>
            <ac:spMk id="7" creationId="{E4AA7108-3EDB-32D3-1260-62B22D83DC7E}"/>
          </ac:spMkLst>
        </pc:spChg>
        <pc:picChg chg="add del mod">
          <ac:chgData name="Boi Siang Wang" userId="f9ed3a753b1b3a62" providerId="LiveId" clId="{DF60F67D-A667-4BA4-82D6-322A50227AF6}" dt="2025-01-05T02:13:51.784" v="823" actId="478"/>
          <ac:picMkLst>
            <pc:docMk/>
            <pc:sldMk cId="3754687728" sldId="273"/>
            <ac:picMk id="1026" creationId="{557213C6-7800-B1E8-2073-449BF36B02D7}"/>
          </ac:picMkLst>
        </pc:picChg>
        <pc:picChg chg="add del mod">
          <ac:chgData name="Boi Siang Wang" userId="f9ed3a753b1b3a62" providerId="LiveId" clId="{DF60F67D-A667-4BA4-82D6-322A50227AF6}" dt="2025-01-05T02:28:27.984" v="2062" actId="478"/>
          <ac:picMkLst>
            <pc:docMk/>
            <pc:sldMk cId="3754687728" sldId="273"/>
            <ac:picMk id="1028" creationId="{E14207C4-CFB7-8514-D2B3-9859DFB1F7CC}"/>
          </ac:picMkLst>
        </pc:picChg>
        <pc:picChg chg="add mod">
          <ac:chgData name="Boi Siang Wang" userId="f9ed3a753b1b3a62" providerId="LiveId" clId="{DF60F67D-A667-4BA4-82D6-322A50227AF6}" dt="2025-01-05T02:28:40.989" v="2068" actId="1076"/>
          <ac:picMkLst>
            <pc:docMk/>
            <pc:sldMk cId="3754687728" sldId="273"/>
            <ac:picMk id="1030" creationId="{EA57995A-EF99-4D8D-8EAB-B978A022E896}"/>
          </ac:picMkLst>
        </pc:picChg>
      </pc:sldChg>
      <pc:sldChg chg="addSp delSp modSp mod">
        <pc:chgData name="Boi Siang Wang" userId="f9ed3a753b1b3a62" providerId="LiveId" clId="{DF60F67D-A667-4BA4-82D6-322A50227AF6}" dt="2025-01-05T02:22:29.414" v="1471" actId="14100"/>
        <pc:sldMkLst>
          <pc:docMk/>
          <pc:sldMk cId="2055779633" sldId="274"/>
        </pc:sldMkLst>
        <pc:spChg chg="mod">
          <ac:chgData name="Boi Siang Wang" userId="f9ed3a753b1b3a62" providerId="LiveId" clId="{DF60F67D-A667-4BA4-82D6-322A50227AF6}" dt="2025-01-05T02:19:52.436" v="1315" actId="20577"/>
          <ac:spMkLst>
            <pc:docMk/>
            <pc:sldMk cId="2055779633" sldId="274"/>
            <ac:spMk id="3" creationId="{85714F46-3FE5-F1DB-8653-3F1E5AE143EB}"/>
          </ac:spMkLst>
        </pc:spChg>
        <pc:spChg chg="mod">
          <ac:chgData name="Boi Siang Wang" userId="f9ed3a753b1b3a62" providerId="LiveId" clId="{DF60F67D-A667-4BA4-82D6-322A50227AF6}" dt="2025-01-05T02:22:29.414" v="1471" actId="14100"/>
          <ac:spMkLst>
            <pc:docMk/>
            <pc:sldMk cId="2055779633" sldId="274"/>
            <ac:spMk id="7" creationId="{162E9BF6-44E0-544B-6C72-6D21D6AA49CD}"/>
          </ac:spMkLst>
        </pc:spChg>
        <pc:picChg chg="del">
          <ac:chgData name="Boi Siang Wang" userId="f9ed3a753b1b3a62" providerId="LiveId" clId="{DF60F67D-A667-4BA4-82D6-322A50227AF6}" dt="2025-01-05T02:20:39.797" v="1316" actId="478"/>
          <ac:picMkLst>
            <pc:docMk/>
            <pc:sldMk cId="2055779633" sldId="274"/>
            <ac:picMk id="4" creationId="{5B37CA14-D170-A643-63C4-FAC358A87E6D}"/>
          </ac:picMkLst>
        </pc:picChg>
        <pc:picChg chg="add mod modCrop">
          <ac:chgData name="Boi Siang Wang" userId="f9ed3a753b1b3a62" providerId="LiveId" clId="{DF60F67D-A667-4BA4-82D6-322A50227AF6}" dt="2025-01-05T02:21:33.906" v="1331" actId="1076"/>
          <ac:picMkLst>
            <pc:docMk/>
            <pc:sldMk cId="2055779633" sldId="274"/>
            <ac:picMk id="5" creationId="{BC5AFEC2-EFA9-5CB6-75AF-EC2237BF0B86}"/>
          </ac:picMkLst>
        </pc:picChg>
        <pc:picChg chg="add mod ord modCrop">
          <ac:chgData name="Boi Siang Wang" userId="f9ed3a753b1b3a62" providerId="LiveId" clId="{DF60F67D-A667-4BA4-82D6-322A50227AF6}" dt="2025-01-05T02:21:29.331" v="1329" actId="167"/>
          <ac:picMkLst>
            <pc:docMk/>
            <pc:sldMk cId="2055779633" sldId="274"/>
            <ac:picMk id="8" creationId="{424E2C49-6704-B401-8026-B74842B93F10}"/>
          </ac:picMkLst>
        </pc:picChg>
      </pc:sldChg>
      <pc:sldChg chg="addSp delSp modSp mod">
        <pc:chgData name="Boi Siang Wang" userId="f9ed3a753b1b3a62" providerId="LiveId" clId="{DF60F67D-A667-4BA4-82D6-322A50227AF6}" dt="2025-01-05T02:24:01.213" v="1616" actId="14100"/>
        <pc:sldMkLst>
          <pc:docMk/>
          <pc:sldMk cId="266035653" sldId="275"/>
        </pc:sldMkLst>
        <pc:spChg chg="mod">
          <ac:chgData name="Boi Siang Wang" userId="f9ed3a753b1b3a62" providerId="LiveId" clId="{DF60F67D-A667-4BA4-82D6-322A50227AF6}" dt="2025-01-05T02:22:56.697" v="1482" actId="5793"/>
          <ac:spMkLst>
            <pc:docMk/>
            <pc:sldMk cId="266035653" sldId="275"/>
            <ac:spMk id="3" creationId="{1291D07A-A7D5-E1D6-DBDC-8FFA53989424}"/>
          </ac:spMkLst>
        </pc:spChg>
        <pc:spChg chg="mod">
          <ac:chgData name="Boi Siang Wang" userId="f9ed3a753b1b3a62" providerId="LiveId" clId="{DF60F67D-A667-4BA4-82D6-322A50227AF6}" dt="2025-01-05T02:24:01.213" v="1616" actId="14100"/>
          <ac:spMkLst>
            <pc:docMk/>
            <pc:sldMk cId="266035653" sldId="275"/>
            <ac:spMk id="7" creationId="{406B8BB3-323E-F1AE-F4AC-9C7CBD934A98}"/>
          </ac:spMkLst>
        </pc:spChg>
        <pc:picChg chg="del">
          <ac:chgData name="Boi Siang Wang" userId="f9ed3a753b1b3a62" providerId="LiveId" clId="{DF60F67D-A667-4BA4-82D6-322A50227AF6}" dt="2025-01-05T02:23:01.081" v="1483" actId="478"/>
          <ac:picMkLst>
            <pc:docMk/>
            <pc:sldMk cId="266035653" sldId="275"/>
            <ac:picMk id="4" creationId="{91C8A083-E887-14EA-2E2C-716719951A01}"/>
          </ac:picMkLst>
        </pc:picChg>
        <pc:picChg chg="add mod">
          <ac:chgData name="Boi Siang Wang" userId="f9ed3a753b1b3a62" providerId="LiveId" clId="{DF60F67D-A667-4BA4-82D6-322A50227AF6}" dt="2025-01-05T02:23:07.097" v="1487" actId="1076"/>
          <ac:picMkLst>
            <pc:docMk/>
            <pc:sldMk cId="266035653" sldId="275"/>
            <ac:picMk id="5" creationId="{194D1B2F-2DFC-20DB-3099-CC600AB8695B}"/>
          </ac:picMkLst>
        </pc:picChg>
      </pc:sldChg>
      <pc:sldChg chg="addSp delSp modSp mod">
        <pc:chgData name="Boi Siang Wang" userId="f9ed3a753b1b3a62" providerId="LiveId" clId="{DF60F67D-A667-4BA4-82D6-322A50227AF6}" dt="2025-01-05T02:29:21.298" v="2153" actId="20577"/>
        <pc:sldMkLst>
          <pc:docMk/>
          <pc:sldMk cId="996398719" sldId="276"/>
        </pc:sldMkLst>
        <pc:spChg chg="mod">
          <ac:chgData name="Boi Siang Wang" userId="f9ed3a753b1b3a62" providerId="LiveId" clId="{DF60F67D-A667-4BA4-82D6-322A50227AF6}" dt="2025-01-05T02:24:40.236" v="1644" actId="20577"/>
          <ac:spMkLst>
            <pc:docMk/>
            <pc:sldMk cId="996398719" sldId="276"/>
            <ac:spMk id="3" creationId="{824F14A0-9E35-9888-4460-94F2411898A2}"/>
          </ac:spMkLst>
        </pc:spChg>
        <pc:spChg chg="mod">
          <ac:chgData name="Boi Siang Wang" userId="f9ed3a753b1b3a62" providerId="LiveId" clId="{DF60F67D-A667-4BA4-82D6-322A50227AF6}" dt="2025-01-05T02:29:21.298" v="2153" actId="20577"/>
          <ac:spMkLst>
            <pc:docMk/>
            <pc:sldMk cId="996398719" sldId="276"/>
            <ac:spMk id="10" creationId="{42DB87BD-B8E2-AC4C-21E2-5ACB6A5F4794}"/>
          </ac:spMkLst>
        </pc:spChg>
        <pc:picChg chg="del">
          <ac:chgData name="Boi Siang Wang" userId="f9ed3a753b1b3a62" providerId="LiveId" clId="{DF60F67D-A667-4BA4-82D6-322A50227AF6}" dt="2025-01-05T02:24:26.613" v="1617" actId="478"/>
          <ac:picMkLst>
            <pc:docMk/>
            <pc:sldMk cId="996398719" sldId="276"/>
            <ac:picMk id="4" creationId="{ADFAA6EC-9B18-F654-C5BE-75431A5C0486}"/>
          </ac:picMkLst>
        </pc:picChg>
        <pc:picChg chg="add mod">
          <ac:chgData name="Boi Siang Wang" userId="f9ed3a753b1b3a62" providerId="LiveId" clId="{DF60F67D-A667-4BA4-82D6-322A50227AF6}" dt="2025-01-05T02:24:30.078" v="1619" actId="1076"/>
          <ac:picMkLst>
            <pc:docMk/>
            <pc:sldMk cId="996398719" sldId="276"/>
            <ac:picMk id="5" creationId="{609C96EA-21BF-F05F-06B9-46F1CB2B5761}"/>
          </ac:picMkLst>
        </pc:picChg>
      </pc:sldChg>
      <pc:sldChg chg="addSp delSp modSp mod">
        <pc:chgData name="Boi Siang Wang" userId="f9ed3a753b1b3a62" providerId="LiveId" clId="{DF60F67D-A667-4BA4-82D6-322A50227AF6}" dt="2025-01-05T03:59:06.018" v="4066" actId="20577"/>
        <pc:sldMkLst>
          <pc:docMk/>
          <pc:sldMk cId="2036724911" sldId="277"/>
        </pc:sldMkLst>
        <pc:spChg chg="mod">
          <ac:chgData name="Boi Siang Wang" userId="f9ed3a753b1b3a62" providerId="LiveId" clId="{DF60F67D-A667-4BA4-82D6-322A50227AF6}" dt="2025-01-05T03:03:43.195" v="3071" actId="14100"/>
          <ac:spMkLst>
            <pc:docMk/>
            <pc:sldMk cId="2036724911" sldId="277"/>
            <ac:spMk id="7" creationId="{87239FD7-4B77-3639-7330-35B6D0B1FA06}"/>
          </ac:spMkLst>
        </pc:spChg>
        <pc:spChg chg="mod">
          <ac:chgData name="Boi Siang Wang" userId="f9ed3a753b1b3a62" providerId="LiveId" clId="{DF60F67D-A667-4BA4-82D6-322A50227AF6}" dt="2025-01-05T03:59:06.018" v="4066" actId="20577"/>
          <ac:spMkLst>
            <pc:docMk/>
            <pc:sldMk cId="2036724911" sldId="277"/>
            <ac:spMk id="8" creationId="{AB452050-ABDB-7393-8D5B-DB5EBDB7ADBB}"/>
          </ac:spMkLst>
        </pc:spChg>
        <pc:picChg chg="add mod ord">
          <ac:chgData name="Boi Siang Wang" userId="f9ed3a753b1b3a62" providerId="LiveId" clId="{DF60F67D-A667-4BA4-82D6-322A50227AF6}" dt="2025-01-05T03:03:24.980" v="3065" actId="167"/>
          <ac:picMkLst>
            <pc:docMk/>
            <pc:sldMk cId="2036724911" sldId="277"/>
            <ac:picMk id="4" creationId="{7A75D561-5B4E-8C92-39AF-DF70C28D394A}"/>
          </ac:picMkLst>
        </pc:picChg>
        <pc:picChg chg="del">
          <ac:chgData name="Boi Siang Wang" userId="f9ed3a753b1b3a62" providerId="LiveId" clId="{DF60F67D-A667-4BA4-82D6-322A50227AF6}" dt="2025-01-05T03:03:17.698" v="3061" actId="478"/>
          <ac:picMkLst>
            <pc:docMk/>
            <pc:sldMk cId="2036724911" sldId="277"/>
            <ac:picMk id="5" creationId="{CEF2C046-12ED-E374-FA8F-A213A5E5A82A}"/>
          </ac:picMkLst>
        </pc:picChg>
      </pc:sldChg>
      <pc:sldChg chg="addSp delSp modSp add mod">
        <pc:chgData name="Boi Siang Wang" userId="f9ed3a753b1b3a62" providerId="LiveId" clId="{DF60F67D-A667-4BA4-82D6-322A50227AF6}" dt="2025-01-05T02:31:42.270" v="2322" actId="1076"/>
        <pc:sldMkLst>
          <pc:docMk/>
          <pc:sldMk cId="1729267288" sldId="278"/>
        </pc:sldMkLst>
        <pc:spChg chg="mod">
          <ac:chgData name="Boi Siang Wang" userId="f9ed3a753b1b3a62" providerId="LiveId" clId="{DF60F67D-A667-4BA4-82D6-322A50227AF6}" dt="2025-01-05T02:29:50.028" v="2166" actId="20577"/>
          <ac:spMkLst>
            <pc:docMk/>
            <pc:sldMk cId="1729267288" sldId="278"/>
            <ac:spMk id="3" creationId="{182ADDC2-51BF-65D8-87EE-C21A7B55DEBA}"/>
          </ac:spMkLst>
        </pc:spChg>
        <pc:spChg chg="mod">
          <ac:chgData name="Boi Siang Wang" userId="f9ed3a753b1b3a62" providerId="LiveId" clId="{DF60F67D-A667-4BA4-82D6-322A50227AF6}" dt="2025-01-05T02:31:38.686" v="2321" actId="1076"/>
          <ac:spMkLst>
            <pc:docMk/>
            <pc:sldMk cId="1729267288" sldId="278"/>
            <ac:spMk id="10" creationId="{EDA6FA7A-EEBF-517A-9CE1-55EC4DE6AA83}"/>
          </ac:spMkLst>
        </pc:spChg>
        <pc:picChg chg="add mod ord">
          <ac:chgData name="Boi Siang Wang" userId="f9ed3a753b1b3a62" providerId="LiveId" clId="{DF60F67D-A667-4BA4-82D6-322A50227AF6}" dt="2025-01-05T02:31:42.270" v="2322" actId="1076"/>
          <ac:picMkLst>
            <pc:docMk/>
            <pc:sldMk cId="1729267288" sldId="278"/>
            <ac:picMk id="4" creationId="{5B76B1F3-8C9D-D86B-9EEC-3741CB665A7F}"/>
          </ac:picMkLst>
        </pc:picChg>
        <pc:picChg chg="del">
          <ac:chgData name="Boi Siang Wang" userId="f9ed3a753b1b3a62" providerId="LiveId" clId="{DF60F67D-A667-4BA4-82D6-322A50227AF6}" dt="2025-01-05T02:30:22.121" v="2189" actId="478"/>
          <ac:picMkLst>
            <pc:docMk/>
            <pc:sldMk cId="1729267288" sldId="278"/>
            <ac:picMk id="5" creationId="{2FE07692-FDEC-ED8F-DC9A-CEF6BF88B2A3}"/>
          </ac:picMkLst>
        </pc:picChg>
      </pc:sldChg>
      <pc:sldChg chg="addSp delSp modSp add mod modClrScheme chgLayout">
        <pc:chgData name="Boi Siang Wang" userId="f9ed3a753b1b3a62" providerId="LiveId" clId="{DF60F67D-A667-4BA4-82D6-322A50227AF6}" dt="2025-01-05T02:47:56.061" v="2817" actId="123"/>
        <pc:sldMkLst>
          <pc:docMk/>
          <pc:sldMk cId="1251178950" sldId="279"/>
        </pc:sldMkLst>
        <pc:spChg chg="mod">
          <ac:chgData name="Boi Siang Wang" userId="f9ed3a753b1b3a62" providerId="LiveId" clId="{DF60F67D-A667-4BA4-82D6-322A50227AF6}" dt="2025-01-05T02:32:03.969" v="2326" actId="26606"/>
          <ac:spMkLst>
            <pc:docMk/>
            <pc:sldMk cId="1251178950" sldId="279"/>
            <ac:spMk id="3" creationId="{350698DD-BCAD-BC75-5CE6-C5B301526073}"/>
          </ac:spMkLst>
        </pc:spChg>
        <pc:spChg chg="mod">
          <ac:chgData name="Boi Siang Wang" userId="f9ed3a753b1b3a62" providerId="LiveId" clId="{DF60F67D-A667-4BA4-82D6-322A50227AF6}" dt="2025-01-05T02:47:56.061" v="2817" actId="123"/>
          <ac:spMkLst>
            <pc:docMk/>
            <pc:sldMk cId="1251178950" sldId="279"/>
            <ac:spMk id="10" creationId="{569E1834-6283-E7A6-1D53-7E052A5DD7EC}"/>
          </ac:spMkLst>
        </pc:spChg>
        <pc:picChg chg="add del mod">
          <ac:chgData name="Boi Siang Wang" userId="f9ed3a753b1b3a62" providerId="LiveId" clId="{DF60F67D-A667-4BA4-82D6-322A50227AF6}" dt="2025-01-05T02:32:22.146" v="2329" actId="478"/>
          <ac:picMkLst>
            <pc:docMk/>
            <pc:sldMk cId="1251178950" sldId="279"/>
            <ac:picMk id="4" creationId="{4E318764-7862-1AB0-471B-6DCC27398587}"/>
          </ac:picMkLst>
        </pc:picChg>
        <pc:picChg chg="del">
          <ac:chgData name="Boi Siang Wang" userId="f9ed3a753b1b3a62" providerId="LiveId" clId="{DF60F67D-A667-4BA4-82D6-322A50227AF6}" dt="2025-01-05T02:31:48.086" v="2323" actId="478"/>
          <ac:picMkLst>
            <pc:docMk/>
            <pc:sldMk cId="1251178950" sldId="279"/>
            <ac:picMk id="5" creationId="{CB028C67-3D97-B1DD-32BF-0883B51735A6}"/>
          </ac:picMkLst>
        </pc:picChg>
        <pc:picChg chg="add mod">
          <ac:chgData name="Boi Siang Wang" userId="f9ed3a753b1b3a62" providerId="LiveId" clId="{DF60F67D-A667-4BA4-82D6-322A50227AF6}" dt="2025-01-05T02:32:25.633" v="2331" actId="1076"/>
          <ac:picMkLst>
            <pc:docMk/>
            <pc:sldMk cId="1251178950" sldId="279"/>
            <ac:picMk id="7" creationId="{87467252-BEB9-0E19-94B8-291C1EBC53AF}"/>
          </ac:picMkLst>
        </pc:picChg>
      </pc:sldChg>
      <pc:sldChg chg="addSp delSp modSp add del mod ord">
        <pc:chgData name="Boi Siang Wang" userId="f9ed3a753b1b3a62" providerId="LiveId" clId="{DF60F67D-A667-4BA4-82D6-322A50227AF6}" dt="2025-01-05T03:48:48.143" v="3594" actId="47"/>
        <pc:sldMkLst>
          <pc:docMk/>
          <pc:sldMk cId="2706133842" sldId="280"/>
        </pc:sldMkLst>
        <pc:spChg chg="add mod">
          <ac:chgData name="Boi Siang Wang" userId="f9ed3a753b1b3a62" providerId="LiveId" clId="{DF60F67D-A667-4BA4-82D6-322A50227AF6}" dt="2025-01-05T03:42:16.569" v="3247" actId="1076"/>
          <ac:spMkLst>
            <pc:docMk/>
            <pc:sldMk cId="2706133842" sldId="280"/>
            <ac:spMk id="2" creationId="{59449972-14BE-1857-6E7F-B30FAE603221}"/>
          </ac:spMkLst>
        </pc:spChg>
        <pc:spChg chg="mod">
          <ac:chgData name="Boi Siang Wang" userId="f9ed3a753b1b3a62" providerId="LiveId" clId="{DF60F67D-A667-4BA4-82D6-322A50227AF6}" dt="2025-01-05T03:41:39.736" v="3239" actId="1076"/>
          <ac:spMkLst>
            <pc:docMk/>
            <pc:sldMk cId="2706133842" sldId="280"/>
            <ac:spMk id="3" creationId="{32A38137-260A-91BA-810F-EBA87E9FB501}"/>
          </ac:spMkLst>
        </pc:spChg>
        <pc:spChg chg="mod">
          <ac:chgData name="Boi Siang Wang" userId="f9ed3a753b1b3a62" providerId="LiveId" clId="{DF60F67D-A667-4BA4-82D6-322A50227AF6}" dt="2025-01-05T03:42:33.152" v="3250" actId="1076"/>
          <ac:spMkLst>
            <pc:docMk/>
            <pc:sldMk cId="2706133842" sldId="280"/>
            <ac:spMk id="5" creationId="{E101EA37-7245-C4EB-4471-26E3DD5B1627}"/>
          </ac:spMkLst>
        </pc:spChg>
        <pc:spChg chg="mod">
          <ac:chgData name="Boi Siang Wang" userId="f9ed3a753b1b3a62" providerId="LiveId" clId="{DF60F67D-A667-4BA4-82D6-322A50227AF6}" dt="2025-01-05T03:46:43.257" v="3593" actId="20577"/>
          <ac:spMkLst>
            <pc:docMk/>
            <pc:sldMk cId="2706133842" sldId="280"/>
            <ac:spMk id="7" creationId="{5E7945D7-718E-901B-DD8D-6C456553C7DA}"/>
          </ac:spMkLst>
        </pc:spChg>
        <pc:picChg chg="del">
          <ac:chgData name="Boi Siang Wang" userId="f9ed3a753b1b3a62" providerId="LiveId" clId="{DF60F67D-A667-4BA4-82D6-322A50227AF6}" dt="2025-01-05T02:53:02.381" v="2845" actId="478"/>
          <ac:picMkLst>
            <pc:docMk/>
            <pc:sldMk cId="2706133842" sldId="280"/>
            <ac:picMk id="1030" creationId="{E4C6B5CF-C57B-3938-B54A-65E3CDEB2C88}"/>
          </ac:picMkLst>
        </pc:picChg>
        <pc:picChg chg="add del mod">
          <ac:chgData name="Boi Siang Wang" userId="f9ed3a753b1b3a62" providerId="LiveId" clId="{DF60F67D-A667-4BA4-82D6-322A50227AF6}" dt="2025-01-05T03:40:35.945" v="3232" actId="478"/>
          <ac:picMkLst>
            <pc:docMk/>
            <pc:sldMk cId="2706133842" sldId="280"/>
            <ac:picMk id="2050" creationId="{C8FA588C-57DA-FA3C-2133-D2E5BC192025}"/>
          </ac:picMkLst>
        </pc:picChg>
        <pc:picChg chg="add">
          <ac:chgData name="Boi Siang Wang" userId="f9ed3a753b1b3a62" providerId="LiveId" clId="{DF60F67D-A667-4BA4-82D6-322A50227AF6}" dt="2025-01-05T03:39:11.024" v="3231"/>
          <ac:picMkLst>
            <pc:docMk/>
            <pc:sldMk cId="2706133842" sldId="280"/>
            <ac:picMk id="2052" creationId="{72698EC1-BE19-F611-9222-336283C68BB0}"/>
          </ac:picMkLst>
        </pc:picChg>
        <pc:picChg chg="add del mod">
          <ac:chgData name="Boi Siang Wang" userId="f9ed3a753b1b3a62" providerId="LiveId" clId="{DF60F67D-A667-4BA4-82D6-322A50227AF6}" dt="2025-01-05T03:41:26.534" v="3235" actId="478"/>
          <ac:picMkLst>
            <pc:docMk/>
            <pc:sldMk cId="2706133842" sldId="280"/>
            <ac:picMk id="2054" creationId="{3B5D259A-489B-A269-BBEC-6842BC1F2C0D}"/>
          </ac:picMkLst>
        </pc:picChg>
        <pc:picChg chg="add mod">
          <ac:chgData name="Boi Siang Wang" userId="f9ed3a753b1b3a62" providerId="LiveId" clId="{DF60F67D-A667-4BA4-82D6-322A50227AF6}" dt="2025-01-05T03:42:24.161" v="3248" actId="1076"/>
          <ac:picMkLst>
            <pc:docMk/>
            <pc:sldMk cId="2706133842" sldId="280"/>
            <ac:picMk id="2056" creationId="{183F8F82-2789-0B83-63C3-2C4558B866FE}"/>
          </ac:picMkLst>
        </pc:picChg>
        <pc:picChg chg="add mod">
          <ac:chgData name="Boi Siang Wang" userId="f9ed3a753b1b3a62" providerId="LiveId" clId="{DF60F67D-A667-4BA4-82D6-322A50227AF6}" dt="2025-01-05T03:42:24.161" v="3248" actId="1076"/>
          <ac:picMkLst>
            <pc:docMk/>
            <pc:sldMk cId="2706133842" sldId="280"/>
            <ac:picMk id="2058" creationId="{EE83A480-9761-CD54-6C05-15CA30A46E34}"/>
          </ac:picMkLst>
        </pc:picChg>
      </pc:sldChg>
      <pc:sldChg chg="addSp delSp modSp mod">
        <pc:chgData name="Boi Siang Wang" userId="f9ed3a753b1b3a62" providerId="LiveId" clId="{DF60F67D-A667-4BA4-82D6-322A50227AF6}" dt="2025-01-05T04:01:46.442" v="4244" actId="478"/>
        <pc:sldMkLst>
          <pc:docMk/>
          <pc:sldMk cId="4106854687" sldId="281"/>
        </pc:sldMkLst>
        <pc:spChg chg="add mod">
          <ac:chgData name="Boi Siang Wang" userId="f9ed3a753b1b3a62" providerId="LiveId" clId="{DF60F67D-A667-4BA4-82D6-322A50227AF6}" dt="2025-01-05T03:53:07.522" v="4040" actId="1076"/>
          <ac:spMkLst>
            <pc:docMk/>
            <pc:sldMk cId="4106854687" sldId="281"/>
            <ac:spMk id="4" creationId="{532965B0-6391-D86E-1C9E-483071F3D7EE}"/>
          </ac:spMkLst>
        </pc:spChg>
        <pc:spChg chg="mod">
          <ac:chgData name="Boi Siang Wang" userId="f9ed3a753b1b3a62" providerId="LiveId" clId="{DF60F67D-A667-4BA4-82D6-322A50227AF6}" dt="2025-01-05T03:50:34.755" v="3845" actId="20577"/>
          <ac:spMkLst>
            <pc:docMk/>
            <pc:sldMk cId="4106854687" sldId="281"/>
            <ac:spMk id="7" creationId="{5E7945D7-718E-901B-DD8D-6C456553C7DA}"/>
          </ac:spMkLst>
        </pc:spChg>
        <pc:picChg chg="add del">
          <ac:chgData name="Boi Siang Wang" userId="f9ed3a753b1b3a62" providerId="LiveId" clId="{DF60F67D-A667-4BA4-82D6-322A50227AF6}" dt="2025-01-05T04:01:46.442" v="4244" actId="478"/>
          <ac:picMkLst>
            <pc:docMk/>
            <pc:sldMk cId="4106854687" sldId="281"/>
            <ac:picMk id="15" creationId="{2268FFED-5440-21CA-ABC0-E5DE5D4EB049}"/>
          </ac:picMkLst>
        </pc:picChg>
        <pc:picChg chg="mod">
          <ac:chgData name="Boi Siang Wang" userId="f9ed3a753b1b3a62" providerId="LiveId" clId="{DF60F67D-A667-4BA4-82D6-322A50227AF6}" dt="2025-01-05T03:53:16.319" v="4042" actId="1076"/>
          <ac:picMkLst>
            <pc:docMk/>
            <pc:sldMk cId="4106854687" sldId="281"/>
            <ac:picMk id="2058" creationId="{EE83A480-9761-CD54-6C05-15CA30A46E34}"/>
          </ac:picMkLst>
        </pc:picChg>
        <pc:cxnChg chg="add mod">
          <ac:chgData name="Boi Siang Wang" userId="f9ed3a753b1b3a62" providerId="LiveId" clId="{DF60F67D-A667-4BA4-82D6-322A50227AF6}" dt="2025-01-05T03:53:13.296" v="4041" actId="14100"/>
          <ac:cxnSpMkLst>
            <pc:docMk/>
            <pc:sldMk cId="4106854687" sldId="281"/>
            <ac:cxnSpMk id="8" creationId="{1B9898FC-E4D7-3808-74D6-274691B76B7C}"/>
          </ac:cxnSpMkLst>
        </pc:cxnChg>
      </pc:sldChg>
      <pc:sldChg chg="addSp delSp modSp add mod ord">
        <pc:chgData name="Boi Siang Wang" userId="f9ed3a753b1b3a62" providerId="LiveId" clId="{DF60F67D-A667-4BA4-82D6-322A50227AF6}" dt="2025-01-05T04:00:31.545" v="4241" actId="20577"/>
        <pc:sldMkLst>
          <pc:docMk/>
          <pc:sldMk cId="331625669" sldId="282"/>
        </pc:sldMkLst>
        <pc:spChg chg="add mod">
          <ac:chgData name="Boi Siang Wang" userId="f9ed3a753b1b3a62" providerId="LiveId" clId="{DF60F67D-A667-4BA4-82D6-322A50227AF6}" dt="2025-01-05T04:00:31.545" v="4241" actId="20577"/>
          <ac:spMkLst>
            <pc:docMk/>
            <pc:sldMk cId="331625669" sldId="282"/>
            <ac:spMk id="6" creationId="{76244150-D77B-6D64-D0C4-223E3419DB44}"/>
          </ac:spMkLst>
        </pc:spChg>
        <pc:spChg chg="mod">
          <ac:chgData name="Boi Siang Wang" userId="f9ed3a753b1b3a62" providerId="LiveId" clId="{DF60F67D-A667-4BA4-82D6-322A50227AF6}" dt="2025-01-05T03:58:10.955" v="4053" actId="14100"/>
          <ac:spMkLst>
            <pc:docMk/>
            <pc:sldMk cId="331625669" sldId="282"/>
            <ac:spMk id="7" creationId="{D74BC00C-13F3-8891-3881-99FD0998AB24}"/>
          </ac:spMkLst>
        </pc:spChg>
        <pc:spChg chg="mod">
          <ac:chgData name="Boi Siang Wang" userId="f9ed3a753b1b3a62" providerId="LiveId" clId="{DF60F67D-A667-4BA4-82D6-322A50227AF6}" dt="2025-01-05T03:59:48.875" v="4148" actId="20577"/>
          <ac:spMkLst>
            <pc:docMk/>
            <pc:sldMk cId="331625669" sldId="282"/>
            <ac:spMk id="8" creationId="{C39A896F-071A-CCED-B7FE-0241CA26CBA5}"/>
          </ac:spMkLst>
        </pc:spChg>
        <pc:picChg chg="del">
          <ac:chgData name="Boi Siang Wang" userId="f9ed3a753b1b3a62" providerId="LiveId" clId="{DF60F67D-A667-4BA4-82D6-322A50227AF6}" dt="2025-01-05T03:57:47.353" v="4046" actId="478"/>
          <ac:picMkLst>
            <pc:docMk/>
            <pc:sldMk cId="331625669" sldId="282"/>
            <ac:picMk id="4" creationId="{F51D3068-F93A-2211-0DC2-F61AE41EB544}"/>
          </ac:picMkLst>
        </pc:picChg>
        <pc:picChg chg="add mod ord">
          <ac:chgData name="Boi Siang Wang" userId="f9ed3a753b1b3a62" providerId="LiveId" clId="{DF60F67D-A667-4BA4-82D6-322A50227AF6}" dt="2025-01-05T03:57:58.207" v="4050" actId="167"/>
          <ac:picMkLst>
            <pc:docMk/>
            <pc:sldMk cId="331625669" sldId="282"/>
            <ac:picMk id="5" creationId="{7436655B-3567-3399-98CA-3F79FFB0B9CE}"/>
          </ac:picMkLst>
        </pc:picChg>
      </pc:sldChg>
      <pc:sldChg chg="addSp delSp modSp add mod">
        <pc:chgData name="Boi Siang Wang" userId="f9ed3a753b1b3a62" providerId="LiveId" clId="{DF60F67D-A667-4BA4-82D6-322A50227AF6}" dt="2025-01-05T04:27:29.790" v="6215" actId="14100"/>
        <pc:sldMkLst>
          <pc:docMk/>
          <pc:sldMk cId="388457003" sldId="283"/>
        </pc:sldMkLst>
        <pc:spChg chg="mod">
          <ac:chgData name="Boi Siang Wang" userId="f9ed3a753b1b3a62" providerId="LiveId" clId="{DF60F67D-A667-4BA4-82D6-322A50227AF6}" dt="2025-01-05T04:01:57.217" v="4250" actId="20577"/>
          <ac:spMkLst>
            <pc:docMk/>
            <pc:sldMk cId="388457003" sldId="283"/>
            <ac:spMk id="3" creationId="{4225A97C-F145-16AA-D9FB-BEEF527162FC}"/>
          </ac:spMkLst>
        </pc:spChg>
        <pc:spChg chg="add mod">
          <ac:chgData name="Boi Siang Wang" userId="f9ed3a753b1b3a62" providerId="LiveId" clId="{DF60F67D-A667-4BA4-82D6-322A50227AF6}" dt="2025-01-05T04:05:29.582" v="4619" actId="1076"/>
          <ac:spMkLst>
            <pc:docMk/>
            <pc:sldMk cId="388457003" sldId="283"/>
            <ac:spMk id="6" creationId="{93336777-0D58-9A0C-A048-7F7C606A5065}"/>
          </ac:spMkLst>
        </pc:spChg>
        <pc:spChg chg="add mod">
          <ac:chgData name="Boi Siang Wang" userId="f9ed3a753b1b3a62" providerId="LiveId" clId="{DF60F67D-A667-4BA4-82D6-322A50227AF6}" dt="2025-01-05T04:27:29.790" v="6215" actId="14100"/>
          <ac:spMkLst>
            <pc:docMk/>
            <pc:sldMk cId="388457003" sldId="283"/>
            <ac:spMk id="8" creationId="{49F87AC8-696B-2FA0-2226-CB41188AF18D}"/>
          </ac:spMkLst>
        </pc:spChg>
        <pc:spChg chg="mod">
          <ac:chgData name="Boi Siang Wang" userId="f9ed3a753b1b3a62" providerId="LiveId" clId="{DF60F67D-A667-4BA4-82D6-322A50227AF6}" dt="2025-01-05T04:05:50.966" v="4627" actId="14100"/>
          <ac:spMkLst>
            <pc:docMk/>
            <pc:sldMk cId="388457003" sldId="283"/>
            <ac:spMk id="10" creationId="{3770CE65-F71F-18F6-75AA-EE39C8EB7B71}"/>
          </ac:spMkLst>
        </pc:spChg>
        <pc:picChg chg="add mod">
          <ac:chgData name="Boi Siang Wang" userId="f9ed3a753b1b3a62" providerId="LiveId" clId="{DF60F67D-A667-4BA4-82D6-322A50227AF6}" dt="2025-01-05T04:05:36.990" v="4622" actId="14100"/>
          <ac:picMkLst>
            <pc:docMk/>
            <pc:sldMk cId="388457003" sldId="283"/>
            <ac:picMk id="2" creationId="{D8512A5D-D3AF-3DDE-C3E7-F1D03AFE20E1}"/>
          </ac:picMkLst>
        </pc:picChg>
        <pc:picChg chg="add mod">
          <ac:chgData name="Boi Siang Wang" userId="f9ed3a753b1b3a62" providerId="LiveId" clId="{DF60F67D-A667-4BA4-82D6-322A50227AF6}" dt="2025-01-05T04:05:33.629" v="4620" actId="1076"/>
          <ac:picMkLst>
            <pc:docMk/>
            <pc:sldMk cId="388457003" sldId="283"/>
            <ac:picMk id="5" creationId="{81FA3C40-F13C-1547-54DC-34E86CD248BF}"/>
          </ac:picMkLst>
        </pc:picChg>
        <pc:picChg chg="del">
          <ac:chgData name="Boi Siang Wang" userId="f9ed3a753b1b3a62" providerId="LiveId" clId="{DF60F67D-A667-4BA4-82D6-322A50227AF6}" dt="2025-01-05T04:01:48.780" v="4245" actId="478"/>
          <ac:picMkLst>
            <pc:docMk/>
            <pc:sldMk cId="388457003" sldId="283"/>
            <ac:picMk id="7" creationId="{3752D20B-8864-44B3-3777-875682931C53}"/>
          </ac:picMkLst>
        </pc:picChg>
      </pc:sldChg>
    </pc:docChg>
  </pc:docChgLst>
  <pc:docChgLst>
    <pc:chgData name="Boi Siang Wang" userId="f9ed3a753b1b3a62" providerId="LiveId" clId="{4BDE7F53-12C4-42B1-9E33-FA70852D2753}"/>
    <pc:docChg chg="undo custSel addSld delSld modSld modSection">
      <pc:chgData name="Boi Siang Wang" userId="f9ed3a753b1b3a62" providerId="LiveId" clId="{4BDE7F53-12C4-42B1-9E33-FA70852D2753}" dt="2024-05-03T04:31:37.604" v="457" actId="20577"/>
      <pc:docMkLst>
        <pc:docMk/>
      </pc:docMkLst>
      <pc:sldChg chg="delSp modSp mod">
        <pc:chgData name="Boi Siang Wang" userId="f9ed3a753b1b3a62" providerId="LiveId" clId="{4BDE7F53-12C4-42B1-9E33-FA70852D2753}" dt="2024-05-03T04:19:22.434" v="67" actId="20577"/>
        <pc:sldMkLst>
          <pc:docMk/>
          <pc:sldMk cId="4056936614" sldId="259"/>
        </pc:sldMkLst>
      </pc:sldChg>
      <pc:sldChg chg="modSp mod">
        <pc:chgData name="Boi Siang Wang" userId="f9ed3a753b1b3a62" providerId="LiveId" clId="{4BDE7F53-12C4-42B1-9E33-FA70852D2753}" dt="2024-05-03T04:20:55.723" v="258" actId="20577"/>
        <pc:sldMkLst>
          <pc:docMk/>
          <pc:sldMk cId="673396412" sldId="267"/>
        </pc:sldMkLst>
      </pc:sldChg>
      <pc:sldChg chg="modSp mod">
        <pc:chgData name="Boi Siang Wang" userId="f9ed3a753b1b3a62" providerId="LiveId" clId="{4BDE7F53-12C4-42B1-9E33-FA70852D2753}" dt="2024-05-03T04:31:37.604" v="457" actId="20577"/>
        <pc:sldMkLst>
          <pc:docMk/>
          <pc:sldMk cId="1403700655" sldId="302"/>
        </pc:sldMkLst>
      </pc:sldChg>
      <pc:sldChg chg="addSp delSp modSp mod">
        <pc:chgData name="Boi Siang Wang" userId="f9ed3a753b1b3a62" providerId="LiveId" clId="{4BDE7F53-12C4-42B1-9E33-FA70852D2753}" dt="2024-05-03T04:23:23.795" v="300" actId="732"/>
        <pc:sldMkLst>
          <pc:docMk/>
          <pc:sldMk cId="3742601282" sldId="1136"/>
        </pc:sldMkLst>
      </pc:sldChg>
      <pc:sldChg chg="del">
        <pc:chgData name="Boi Siang Wang" userId="f9ed3a753b1b3a62" providerId="LiveId" clId="{4BDE7F53-12C4-42B1-9E33-FA70852D2753}" dt="2024-05-03T04:24:09.064" v="316" actId="47"/>
        <pc:sldMkLst>
          <pc:docMk/>
          <pc:sldMk cId="300669016" sldId="1268"/>
        </pc:sldMkLst>
      </pc:sldChg>
      <pc:sldChg chg="del">
        <pc:chgData name="Boi Siang Wang" userId="f9ed3a753b1b3a62" providerId="LiveId" clId="{4BDE7F53-12C4-42B1-9E33-FA70852D2753}" dt="2024-05-03T04:24:03.229" v="312" actId="47"/>
        <pc:sldMkLst>
          <pc:docMk/>
          <pc:sldMk cId="2589875790" sldId="1270"/>
        </pc:sldMkLst>
      </pc:sldChg>
      <pc:sldChg chg="delSp del mod">
        <pc:chgData name="Boi Siang Wang" userId="f9ed3a753b1b3a62" providerId="LiveId" clId="{4BDE7F53-12C4-42B1-9E33-FA70852D2753}" dt="2024-05-03T04:28:45.499" v="386" actId="47"/>
        <pc:sldMkLst>
          <pc:docMk/>
          <pc:sldMk cId="1297592838" sldId="1272"/>
        </pc:sldMkLst>
      </pc:sldChg>
      <pc:sldChg chg="addSp delSp modSp mod">
        <pc:chgData name="Boi Siang Wang" userId="f9ed3a753b1b3a62" providerId="LiveId" clId="{4BDE7F53-12C4-42B1-9E33-FA70852D2753}" dt="2024-05-03T04:25:19.747" v="374" actId="1076"/>
        <pc:sldMkLst>
          <pc:docMk/>
          <pc:sldMk cId="1276510029" sldId="1276"/>
        </pc:sldMkLst>
      </pc:sldChg>
      <pc:sldChg chg="delSp modSp del mod">
        <pc:chgData name="Boi Siang Wang" userId="f9ed3a753b1b3a62" providerId="LiveId" clId="{4BDE7F53-12C4-42B1-9E33-FA70852D2753}" dt="2024-05-03T04:27:06.097" v="381" actId="47"/>
        <pc:sldMkLst>
          <pc:docMk/>
          <pc:sldMk cId="4192892381" sldId="1277"/>
        </pc:sldMkLst>
      </pc:sldChg>
      <pc:sldChg chg="del">
        <pc:chgData name="Boi Siang Wang" userId="f9ed3a753b1b3a62" providerId="LiveId" clId="{4BDE7F53-12C4-42B1-9E33-FA70852D2753}" dt="2024-05-03T04:24:07.212" v="315" actId="47"/>
        <pc:sldMkLst>
          <pc:docMk/>
          <pc:sldMk cId="153214421" sldId="1278"/>
        </pc:sldMkLst>
      </pc:sldChg>
      <pc:sldChg chg="del">
        <pc:chgData name="Boi Siang Wang" userId="f9ed3a753b1b3a62" providerId="LiveId" clId="{4BDE7F53-12C4-42B1-9E33-FA70852D2753}" dt="2024-05-03T04:24:05.911" v="314" actId="47"/>
        <pc:sldMkLst>
          <pc:docMk/>
          <pc:sldMk cId="2885345132" sldId="1279"/>
        </pc:sldMkLst>
      </pc:sldChg>
      <pc:sldChg chg="del">
        <pc:chgData name="Boi Siang Wang" userId="f9ed3a753b1b3a62" providerId="LiveId" clId="{4BDE7F53-12C4-42B1-9E33-FA70852D2753}" dt="2024-05-03T04:24:04.581" v="313" actId="47"/>
        <pc:sldMkLst>
          <pc:docMk/>
          <pc:sldMk cId="3826200776" sldId="1280"/>
        </pc:sldMkLst>
      </pc:sldChg>
      <pc:sldChg chg="del">
        <pc:chgData name="Boi Siang Wang" userId="f9ed3a753b1b3a62" providerId="LiveId" clId="{4BDE7F53-12C4-42B1-9E33-FA70852D2753}" dt="2024-05-03T04:24:01.769" v="311" actId="47"/>
        <pc:sldMkLst>
          <pc:docMk/>
          <pc:sldMk cId="2888641153" sldId="1281"/>
        </pc:sldMkLst>
      </pc:sldChg>
      <pc:sldChg chg="del">
        <pc:chgData name="Boi Siang Wang" userId="f9ed3a753b1b3a62" providerId="LiveId" clId="{4BDE7F53-12C4-42B1-9E33-FA70852D2753}" dt="2024-05-03T04:23:58.857" v="309" actId="47"/>
        <pc:sldMkLst>
          <pc:docMk/>
          <pc:sldMk cId="3406014094" sldId="1282"/>
        </pc:sldMkLst>
      </pc:sldChg>
      <pc:sldChg chg="del">
        <pc:chgData name="Boi Siang Wang" userId="f9ed3a753b1b3a62" providerId="LiveId" clId="{4BDE7F53-12C4-42B1-9E33-FA70852D2753}" dt="2024-05-03T04:23:57.716" v="308" actId="47"/>
        <pc:sldMkLst>
          <pc:docMk/>
          <pc:sldMk cId="1040747646" sldId="1283"/>
        </pc:sldMkLst>
      </pc:sldChg>
      <pc:sldChg chg="del">
        <pc:chgData name="Boi Siang Wang" userId="f9ed3a753b1b3a62" providerId="LiveId" clId="{4BDE7F53-12C4-42B1-9E33-FA70852D2753}" dt="2024-05-03T04:24:00.378" v="310" actId="47"/>
        <pc:sldMkLst>
          <pc:docMk/>
          <pc:sldMk cId="3070735718" sldId="1284"/>
        </pc:sldMkLst>
      </pc:sldChg>
      <pc:sldChg chg="del">
        <pc:chgData name="Boi Siang Wang" userId="f9ed3a753b1b3a62" providerId="LiveId" clId="{4BDE7F53-12C4-42B1-9E33-FA70852D2753}" dt="2024-05-03T04:23:55.945" v="307" actId="47"/>
        <pc:sldMkLst>
          <pc:docMk/>
          <pc:sldMk cId="2109058972" sldId="1285"/>
        </pc:sldMkLst>
      </pc:sldChg>
      <pc:sldChg chg="del">
        <pc:chgData name="Boi Siang Wang" userId="f9ed3a753b1b3a62" providerId="LiveId" clId="{4BDE7F53-12C4-42B1-9E33-FA70852D2753}" dt="2024-05-03T04:23:54.145" v="306" actId="47"/>
        <pc:sldMkLst>
          <pc:docMk/>
          <pc:sldMk cId="2648085669" sldId="1286"/>
        </pc:sldMkLst>
      </pc:sldChg>
      <pc:sldChg chg="addSp delSp modSp add mod">
        <pc:chgData name="Boi Siang Wang" userId="f9ed3a753b1b3a62" providerId="LiveId" clId="{4BDE7F53-12C4-42B1-9E33-FA70852D2753}" dt="2024-05-03T04:26:51.716" v="378" actId="1076"/>
        <pc:sldMkLst>
          <pc:docMk/>
          <pc:sldMk cId="886115649" sldId="1288"/>
        </pc:sldMkLst>
      </pc:sldChg>
      <pc:sldChg chg="addSp delSp modSp add mod">
        <pc:chgData name="Boi Siang Wang" userId="f9ed3a753b1b3a62" providerId="LiveId" clId="{4BDE7F53-12C4-42B1-9E33-FA70852D2753}" dt="2024-05-03T04:28:12.237" v="385" actId="1076"/>
        <pc:sldMkLst>
          <pc:docMk/>
          <pc:sldMk cId="1743699321" sldId="1289"/>
        </pc:sldMkLst>
      </pc:sldChg>
      <pc:sldChg chg="addSp delSp modSp add mod">
        <pc:chgData name="Boi Siang Wang" userId="f9ed3a753b1b3a62" providerId="LiveId" clId="{4BDE7F53-12C4-42B1-9E33-FA70852D2753}" dt="2024-05-03T04:30:31.021" v="398" actId="14100"/>
        <pc:sldMkLst>
          <pc:docMk/>
          <pc:sldMk cId="549978830" sldId="1290"/>
        </pc:sldMkLst>
      </pc:sldChg>
      <pc:sldChg chg="add del">
        <pc:chgData name="Boi Siang Wang" userId="f9ed3a753b1b3a62" providerId="LiveId" clId="{4BDE7F53-12C4-42B1-9E33-FA70852D2753}" dt="2024-05-03T04:29:07.623" v="390"/>
        <pc:sldMkLst>
          <pc:docMk/>
          <pc:sldMk cId="393275361" sldId="1291"/>
        </pc:sldMkLst>
      </pc:sldChg>
    </pc:docChg>
  </pc:docChgLst>
  <pc:docChgLst>
    <pc:chgData name="Boi Siang Wang" userId="f9ed3a753b1b3a62" providerId="LiveId" clId="{47D583F8-0AFF-4CF6-A69F-0C71004E71BF}"/>
    <pc:docChg chg="undo redo custSel addSld delSld modSld sldOrd modSection">
      <pc:chgData name="Boi Siang Wang" userId="f9ed3a753b1b3a62" providerId="LiveId" clId="{47D583F8-0AFF-4CF6-A69F-0C71004E71BF}" dt="2024-03-21T15:25:57.596" v="672" actId="20577"/>
      <pc:docMkLst>
        <pc:docMk/>
      </pc:docMkLst>
      <pc:sldChg chg="modSp mod">
        <pc:chgData name="Boi Siang Wang" userId="f9ed3a753b1b3a62" providerId="LiveId" clId="{47D583F8-0AFF-4CF6-A69F-0C71004E71BF}" dt="2024-03-21T14:29:12.279" v="1" actId="20577"/>
        <pc:sldMkLst>
          <pc:docMk/>
          <pc:sldMk cId="4056936614" sldId="259"/>
        </pc:sldMkLst>
      </pc:sldChg>
      <pc:sldChg chg="modSp mod">
        <pc:chgData name="Boi Siang Wang" userId="f9ed3a753b1b3a62" providerId="LiveId" clId="{47D583F8-0AFF-4CF6-A69F-0C71004E71BF}" dt="2024-03-21T14:41:48.546" v="29" actId="20577"/>
        <pc:sldMkLst>
          <pc:docMk/>
          <pc:sldMk cId="673396412" sldId="267"/>
        </pc:sldMkLst>
      </pc:sldChg>
      <pc:sldChg chg="modSp mod ord">
        <pc:chgData name="Boi Siang Wang" userId="f9ed3a753b1b3a62" providerId="LiveId" clId="{47D583F8-0AFF-4CF6-A69F-0C71004E71BF}" dt="2024-03-21T15:24:30.629" v="662" actId="20577"/>
        <pc:sldMkLst>
          <pc:docMk/>
          <pc:sldMk cId="1403700655" sldId="302"/>
        </pc:sldMkLst>
      </pc:sldChg>
      <pc:sldChg chg="del">
        <pc:chgData name="Boi Siang Wang" userId="f9ed3a753b1b3a62" providerId="LiveId" clId="{47D583F8-0AFF-4CF6-A69F-0C71004E71BF}" dt="2024-03-21T14:56:17.151" v="44" actId="47"/>
        <pc:sldMkLst>
          <pc:docMk/>
          <pc:sldMk cId="2648098688" sldId="1143"/>
        </pc:sldMkLst>
      </pc:sldChg>
      <pc:sldChg chg="delSp modSp add del mod">
        <pc:chgData name="Boi Siang Wang" userId="f9ed3a753b1b3a62" providerId="LiveId" clId="{47D583F8-0AFF-4CF6-A69F-0C71004E71BF}" dt="2024-03-21T15:25:57.596" v="672" actId="20577"/>
        <pc:sldMkLst>
          <pc:docMk/>
          <pc:sldMk cId="3086934833" sldId="1252"/>
        </pc:sldMkLst>
      </pc:sldChg>
      <pc:sldChg chg="del">
        <pc:chgData name="Boi Siang Wang" userId="f9ed3a753b1b3a62" providerId="LiveId" clId="{47D583F8-0AFF-4CF6-A69F-0C71004E71BF}" dt="2024-03-21T14:56:15.738" v="43" actId="47"/>
        <pc:sldMkLst>
          <pc:docMk/>
          <pc:sldMk cId="2238653395" sldId="1260"/>
        </pc:sldMkLst>
      </pc:sldChg>
      <pc:sldChg chg="del">
        <pc:chgData name="Boi Siang Wang" userId="f9ed3a753b1b3a62" providerId="LiveId" clId="{47D583F8-0AFF-4CF6-A69F-0C71004E71BF}" dt="2024-03-21T14:56:14.335" v="42" actId="47"/>
        <pc:sldMkLst>
          <pc:docMk/>
          <pc:sldMk cId="2678308603" sldId="1261"/>
        </pc:sldMkLst>
      </pc:sldChg>
      <pc:sldChg chg="del">
        <pc:chgData name="Boi Siang Wang" userId="f9ed3a753b1b3a62" providerId="LiveId" clId="{47D583F8-0AFF-4CF6-A69F-0C71004E71BF}" dt="2024-03-21T14:56:12.814" v="41" actId="47"/>
        <pc:sldMkLst>
          <pc:docMk/>
          <pc:sldMk cId="4171862811" sldId="1262"/>
        </pc:sldMkLst>
      </pc:sldChg>
      <pc:sldChg chg="del">
        <pc:chgData name="Boi Siang Wang" userId="f9ed3a753b1b3a62" providerId="LiveId" clId="{47D583F8-0AFF-4CF6-A69F-0C71004E71BF}" dt="2024-03-21T14:56:11.080" v="40" actId="47"/>
        <pc:sldMkLst>
          <pc:docMk/>
          <pc:sldMk cId="2702333022" sldId="1264"/>
        </pc:sldMkLst>
      </pc:sldChg>
      <pc:sldChg chg="del">
        <pc:chgData name="Boi Siang Wang" userId="f9ed3a753b1b3a62" providerId="LiveId" clId="{47D583F8-0AFF-4CF6-A69F-0C71004E71BF}" dt="2024-03-21T14:56:10.045" v="39" actId="47"/>
        <pc:sldMkLst>
          <pc:docMk/>
          <pc:sldMk cId="1413361764" sldId="1265"/>
        </pc:sldMkLst>
      </pc:sldChg>
      <pc:sldChg chg="del">
        <pc:chgData name="Boi Siang Wang" userId="f9ed3a753b1b3a62" providerId="LiveId" clId="{47D583F8-0AFF-4CF6-A69F-0C71004E71BF}" dt="2024-03-21T14:56:08.832" v="38" actId="47"/>
        <pc:sldMkLst>
          <pc:docMk/>
          <pc:sldMk cId="3141763329" sldId="1266"/>
        </pc:sldMkLst>
      </pc:sldChg>
      <pc:sldChg chg="del">
        <pc:chgData name="Boi Siang Wang" userId="f9ed3a753b1b3a62" providerId="LiveId" clId="{47D583F8-0AFF-4CF6-A69F-0C71004E71BF}" dt="2024-03-21T14:56:07.589" v="37" actId="47"/>
        <pc:sldMkLst>
          <pc:docMk/>
          <pc:sldMk cId="4159302710" sldId="1267"/>
        </pc:sldMkLst>
      </pc:sldChg>
      <pc:sldChg chg="addSp delSp modSp add mod ord">
        <pc:chgData name="Boi Siang Wang" userId="f9ed3a753b1b3a62" providerId="LiveId" clId="{47D583F8-0AFF-4CF6-A69F-0C71004E71BF}" dt="2024-03-21T14:58:03.398" v="55" actId="14100"/>
        <pc:sldMkLst>
          <pc:docMk/>
          <pc:sldMk cId="3406014094" sldId="1282"/>
        </pc:sldMkLst>
      </pc:sldChg>
      <pc:sldChg chg="addSp delSp modSp add mod">
        <pc:chgData name="Boi Siang Wang" userId="f9ed3a753b1b3a62" providerId="LiveId" clId="{47D583F8-0AFF-4CF6-A69F-0C71004E71BF}" dt="2024-03-21T15:01:08.938" v="78" actId="1076"/>
        <pc:sldMkLst>
          <pc:docMk/>
          <pc:sldMk cId="1040747646" sldId="1283"/>
        </pc:sldMkLst>
      </pc:sldChg>
      <pc:sldChg chg="addSp delSp modSp add mod">
        <pc:chgData name="Boi Siang Wang" userId="f9ed3a753b1b3a62" providerId="LiveId" clId="{47D583F8-0AFF-4CF6-A69F-0C71004E71BF}" dt="2024-03-21T15:11:50.194" v="119" actId="1076"/>
        <pc:sldMkLst>
          <pc:docMk/>
          <pc:sldMk cId="3070735718" sldId="1284"/>
        </pc:sldMkLst>
      </pc:sldChg>
      <pc:sldChg chg="addSp delSp modSp add mod ord">
        <pc:chgData name="Boi Siang Wang" userId="f9ed3a753b1b3a62" providerId="LiveId" clId="{47D583F8-0AFF-4CF6-A69F-0C71004E71BF}" dt="2024-03-21T15:11:16.786" v="115" actId="732"/>
        <pc:sldMkLst>
          <pc:docMk/>
          <pc:sldMk cId="2109058972" sldId="1285"/>
        </pc:sldMkLst>
      </pc:sldChg>
      <pc:sldChg chg="addSp delSp modSp add mod ord">
        <pc:chgData name="Boi Siang Wang" userId="f9ed3a753b1b3a62" providerId="LiveId" clId="{47D583F8-0AFF-4CF6-A69F-0C71004E71BF}" dt="2024-03-21T15:13:54.201" v="127" actId="1076"/>
        <pc:sldMkLst>
          <pc:docMk/>
          <pc:sldMk cId="2648085669" sldId="1286"/>
        </pc:sldMkLst>
      </pc:sldChg>
      <pc:sldChg chg="add">
        <pc:chgData name="Boi Siang Wang" userId="f9ed3a753b1b3a62" providerId="LiveId" clId="{47D583F8-0AFF-4CF6-A69F-0C71004E71BF}" dt="2024-03-21T15:17:10.084" v="130" actId="2890"/>
        <pc:sldMkLst>
          <pc:docMk/>
          <pc:sldMk cId="3105641473" sldId="1287"/>
        </pc:sldMkLst>
      </pc:sldChg>
    </pc:docChg>
  </pc:docChgLst>
  <pc:docChgLst>
    <pc:chgData name="Boi Siang Wang" userId="f9ed3a753b1b3a62" providerId="LiveId" clId="{CE75E920-B296-42DE-A364-FCFE6278602E}"/>
    <pc:docChg chg="undo custSel addSld modSld">
      <pc:chgData name="Boi Siang Wang" userId="f9ed3a753b1b3a62" providerId="LiveId" clId="{CE75E920-B296-42DE-A364-FCFE6278602E}" dt="2024-12-03T12:56:39.583" v="2490" actId="1076"/>
      <pc:docMkLst>
        <pc:docMk/>
      </pc:docMkLst>
      <pc:sldChg chg="modSp mod">
        <pc:chgData name="Boi Siang Wang" userId="f9ed3a753b1b3a62" providerId="LiveId" clId="{CE75E920-B296-42DE-A364-FCFE6278602E}" dt="2024-12-03T06:23:23.771" v="1" actId="20577"/>
        <pc:sldMkLst>
          <pc:docMk/>
          <pc:sldMk cId="4056936614" sldId="259"/>
        </pc:sldMkLst>
        <pc:spChg chg="mod">
          <ac:chgData name="Boi Siang Wang" userId="f9ed3a753b1b3a62" providerId="LiveId" clId="{CE75E920-B296-42DE-A364-FCFE6278602E}" dt="2024-12-03T06:23:23.771" v="1" actId="20577"/>
          <ac:spMkLst>
            <pc:docMk/>
            <pc:sldMk cId="4056936614" sldId="259"/>
            <ac:spMk id="3" creationId="{00000000-0000-0000-0000-000000000000}"/>
          </ac:spMkLst>
        </pc:spChg>
      </pc:sldChg>
      <pc:sldChg chg="addSp delSp modSp mod">
        <pc:chgData name="Boi Siang Wang" userId="f9ed3a753b1b3a62" providerId="LiveId" clId="{CE75E920-B296-42DE-A364-FCFE6278602E}" dt="2024-12-03T06:35:57.244" v="376" actId="1076"/>
        <pc:sldMkLst>
          <pc:docMk/>
          <pc:sldMk cId="1759100234" sldId="271"/>
        </pc:sldMkLst>
        <pc:spChg chg="mod">
          <ac:chgData name="Boi Siang Wang" userId="f9ed3a753b1b3a62" providerId="LiveId" clId="{CE75E920-B296-42DE-A364-FCFE6278602E}" dt="2024-12-03T06:25:55.881" v="27" actId="20577"/>
          <ac:spMkLst>
            <pc:docMk/>
            <pc:sldMk cId="1759100234" sldId="271"/>
            <ac:spMk id="3" creationId="{00000000-0000-0000-0000-000000000000}"/>
          </ac:spMkLst>
        </pc:spChg>
        <pc:spChg chg="mod">
          <ac:chgData name="Boi Siang Wang" userId="f9ed3a753b1b3a62" providerId="LiveId" clId="{CE75E920-B296-42DE-A364-FCFE6278602E}" dt="2024-12-03T06:35:57.244" v="376" actId="1076"/>
          <ac:spMkLst>
            <pc:docMk/>
            <pc:sldMk cId="1759100234" sldId="271"/>
            <ac:spMk id="4" creationId="{7A679214-84FD-95A1-7293-FF0EA7BC6329}"/>
          </ac:spMkLst>
        </pc:spChg>
      </pc:sldChg>
      <pc:sldChg chg="addSp delSp modSp mod">
        <pc:chgData name="Boi Siang Wang" userId="f9ed3a753b1b3a62" providerId="LiveId" clId="{CE75E920-B296-42DE-A364-FCFE6278602E}" dt="2024-12-03T12:54:02.433" v="2191" actId="20577"/>
        <pc:sldMkLst>
          <pc:docMk/>
          <pc:sldMk cId="3324292715" sldId="272"/>
        </pc:sldMkLst>
        <pc:spChg chg="add mod">
          <ac:chgData name="Boi Siang Wang" userId="f9ed3a753b1b3a62" providerId="LiveId" clId="{CE75E920-B296-42DE-A364-FCFE6278602E}" dt="2024-12-03T12:51:04.174" v="1836" actId="14100"/>
          <ac:spMkLst>
            <pc:docMk/>
            <pc:sldMk cId="3324292715" sldId="272"/>
            <ac:spMk id="7" creationId="{ED8374D2-E120-5238-2F46-5DDDB1DE4BA1}"/>
          </ac:spMkLst>
        </pc:spChg>
        <pc:spChg chg="add mod">
          <ac:chgData name="Boi Siang Wang" userId="f9ed3a753b1b3a62" providerId="LiveId" clId="{CE75E920-B296-42DE-A364-FCFE6278602E}" dt="2024-12-03T12:54:02.433" v="2191" actId="20577"/>
          <ac:spMkLst>
            <pc:docMk/>
            <pc:sldMk cId="3324292715" sldId="272"/>
            <ac:spMk id="12" creationId="{A3D71532-0B2F-7698-229F-A97C3D8A2212}"/>
          </ac:spMkLst>
        </pc:spChg>
      </pc:sldChg>
      <pc:sldChg chg="addSp delSp modSp mod">
        <pc:chgData name="Boi Siang Wang" userId="f9ed3a753b1b3a62" providerId="LiveId" clId="{CE75E920-B296-42DE-A364-FCFE6278602E}" dt="2024-12-03T12:42:28.024" v="1632" actId="1076"/>
        <pc:sldMkLst>
          <pc:docMk/>
          <pc:sldMk cId="3754687728" sldId="273"/>
        </pc:sldMkLst>
        <pc:spChg chg="mod">
          <ac:chgData name="Boi Siang Wang" userId="f9ed3a753b1b3a62" providerId="LiveId" clId="{CE75E920-B296-42DE-A364-FCFE6278602E}" dt="2024-12-03T12:42:28.024" v="1632" actId="1076"/>
          <ac:spMkLst>
            <pc:docMk/>
            <pc:sldMk cId="3754687728" sldId="273"/>
            <ac:spMk id="5" creationId="{E0C7C7F2-C1C0-C242-0255-F9D48B49D243}"/>
          </ac:spMkLst>
        </pc:spChg>
        <pc:spChg chg="add mod">
          <ac:chgData name="Boi Siang Wang" userId="f9ed3a753b1b3a62" providerId="LiveId" clId="{CE75E920-B296-42DE-A364-FCFE6278602E}" dt="2024-12-03T12:42:28.024" v="1632" actId="1076"/>
          <ac:spMkLst>
            <pc:docMk/>
            <pc:sldMk cId="3754687728" sldId="273"/>
            <ac:spMk id="7" creationId="{E4AA7108-3EDB-32D3-1260-62B22D83DC7E}"/>
          </ac:spMkLst>
        </pc:spChg>
      </pc:sldChg>
      <pc:sldChg chg="addSp delSp modSp mod">
        <pc:chgData name="Boi Siang Wang" userId="f9ed3a753b1b3a62" providerId="LiveId" clId="{CE75E920-B296-42DE-A364-FCFE6278602E}" dt="2024-12-03T12:21:53.585" v="1324" actId="14100"/>
        <pc:sldMkLst>
          <pc:docMk/>
          <pc:sldMk cId="2055779633" sldId="274"/>
        </pc:sldMkLst>
        <pc:spChg chg="mod">
          <ac:chgData name="Boi Siang Wang" userId="f9ed3a753b1b3a62" providerId="LiveId" clId="{CE75E920-B296-42DE-A364-FCFE6278602E}" dt="2024-12-03T07:13:21.198" v="877" actId="20577"/>
          <ac:spMkLst>
            <pc:docMk/>
            <pc:sldMk cId="2055779633" sldId="274"/>
            <ac:spMk id="3" creationId="{85714F46-3FE5-F1DB-8653-3F1E5AE143EB}"/>
          </ac:spMkLst>
        </pc:spChg>
        <pc:spChg chg="mod">
          <ac:chgData name="Boi Siang Wang" userId="f9ed3a753b1b3a62" providerId="LiveId" clId="{CE75E920-B296-42DE-A364-FCFE6278602E}" dt="2024-12-03T12:21:53.585" v="1324" actId="14100"/>
          <ac:spMkLst>
            <pc:docMk/>
            <pc:sldMk cId="2055779633" sldId="274"/>
            <ac:spMk id="7" creationId="{162E9BF6-44E0-544B-6C72-6D21D6AA49CD}"/>
          </ac:spMkLst>
        </pc:spChg>
      </pc:sldChg>
      <pc:sldChg chg="addSp delSp modSp mod">
        <pc:chgData name="Boi Siang Wang" userId="f9ed3a753b1b3a62" providerId="LiveId" clId="{CE75E920-B296-42DE-A364-FCFE6278602E}" dt="2024-12-03T12:44:24.504" v="1804" actId="1076"/>
        <pc:sldMkLst>
          <pc:docMk/>
          <pc:sldMk cId="266035653" sldId="275"/>
        </pc:sldMkLst>
        <pc:spChg chg="mod">
          <ac:chgData name="Boi Siang Wang" userId="f9ed3a753b1b3a62" providerId="LiveId" clId="{CE75E920-B296-42DE-A364-FCFE6278602E}" dt="2024-12-03T12:22:31.185" v="1326" actId="20577"/>
          <ac:spMkLst>
            <pc:docMk/>
            <pc:sldMk cId="266035653" sldId="275"/>
            <ac:spMk id="3" creationId="{1291D07A-A7D5-E1D6-DBDC-8FFA53989424}"/>
          </ac:spMkLst>
        </pc:spChg>
        <pc:spChg chg="mod">
          <ac:chgData name="Boi Siang Wang" userId="f9ed3a753b1b3a62" providerId="LiveId" clId="{CE75E920-B296-42DE-A364-FCFE6278602E}" dt="2024-12-03T12:44:21.138" v="1802" actId="1076"/>
          <ac:spMkLst>
            <pc:docMk/>
            <pc:sldMk cId="266035653" sldId="275"/>
            <ac:spMk id="7" creationId="{406B8BB3-323E-F1AE-F4AC-9C7CBD934A98}"/>
          </ac:spMkLst>
        </pc:spChg>
      </pc:sldChg>
      <pc:sldChg chg="addSp delSp modSp mod">
        <pc:chgData name="Boi Siang Wang" userId="f9ed3a753b1b3a62" providerId="LiveId" clId="{CE75E920-B296-42DE-A364-FCFE6278602E}" dt="2024-12-03T12:44:13.834" v="1801" actId="14100"/>
        <pc:sldMkLst>
          <pc:docMk/>
          <pc:sldMk cId="996398719" sldId="276"/>
        </pc:sldMkLst>
        <pc:spChg chg="mod">
          <ac:chgData name="Boi Siang Wang" userId="f9ed3a753b1b3a62" providerId="LiveId" clId="{CE75E920-B296-42DE-A364-FCFE6278602E}" dt="2024-12-03T07:14:14.714" v="951" actId="20577"/>
          <ac:spMkLst>
            <pc:docMk/>
            <pc:sldMk cId="996398719" sldId="276"/>
            <ac:spMk id="3" creationId="{824F14A0-9E35-9888-4460-94F2411898A2}"/>
          </ac:spMkLst>
        </pc:spChg>
        <pc:spChg chg="mod">
          <ac:chgData name="Boi Siang Wang" userId="f9ed3a753b1b3a62" providerId="LiveId" clId="{CE75E920-B296-42DE-A364-FCFE6278602E}" dt="2024-12-03T12:44:13.834" v="1801" actId="14100"/>
          <ac:spMkLst>
            <pc:docMk/>
            <pc:sldMk cId="996398719" sldId="276"/>
            <ac:spMk id="10" creationId="{42DB87BD-B8E2-AC4C-21E2-5ACB6A5F4794}"/>
          </ac:spMkLst>
        </pc:spChg>
      </pc:sldChg>
      <pc:sldChg chg="addSp delSp modSp add mod">
        <pc:chgData name="Boi Siang Wang" userId="f9ed3a753b1b3a62" providerId="LiveId" clId="{CE75E920-B296-42DE-A364-FCFE6278602E}" dt="2024-12-03T12:56:39.583" v="2490" actId="1076"/>
        <pc:sldMkLst>
          <pc:docMk/>
          <pc:sldMk cId="2036724911" sldId="277"/>
        </pc:sldMkLst>
        <pc:spChg chg="mod">
          <ac:chgData name="Boi Siang Wang" userId="f9ed3a753b1b3a62" providerId="LiveId" clId="{CE75E920-B296-42DE-A364-FCFE6278602E}" dt="2024-12-03T12:54:24.396" v="2198" actId="14100"/>
          <ac:spMkLst>
            <pc:docMk/>
            <pc:sldMk cId="2036724911" sldId="277"/>
            <ac:spMk id="7" creationId="{87239FD7-4B77-3639-7330-35B6D0B1FA06}"/>
          </ac:spMkLst>
        </pc:spChg>
        <pc:spChg chg="add mod">
          <ac:chgData name="Boi Siang Wang" userId="f9ed3a753b1b3a62" providerId="LiveId" clId="{CE75E920-B296-42DE-A364-FCFE6278602E}" dt="2024-12-03T12:56:39.583" v="2490" actId="1076"/>
          <ac:spMkLst>
            <pc:docMk/>
            <pc:sldMk cId="2036724911" sldId="277"/>
            <ac:spMk id="8" creationId="{AB452050-ABDB-7393-8D5B-DB5EBDB7ADB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ea typeface="標楷體" panose="03000509000000000000" pitchFamily="65"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ea typeface="標楷體" panose="03000509000000000000" pitchFamily="65" charset="-120"/>
              </a:rPr>
              <a:t>2025/1/5</a:t>
            </a:fld>
            <a:endParaRPr lang="zh-TW" altLang="en-US" dirty="0">
              <a:ea typeface="標楷體" panose="03000509000000000000" pitchFamily="65"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ea typeface="標楷體" panose="03000509000000000000" pitchFamily="65" charset="-120"/>
            </a:endParaRPr>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ea typeface="標楷體" panose="03000509000000000000" pitchFamily="65" charset="-120"/>
              </a:rPr>
              <a:t>‹#›</a:t>
            </a:fld>
            <a:endParaRPr lang="zh-TW" altLang="en-US" dirty="0">
              <a:ea typeface="標楷體" panose="03000509000000000000" pitchFamily="65" charset="-120"/>
            </a:endParaRPr>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標楷體" panose="03000509000000000000" pitchFamily="65"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標楷體" panose="03000509000000000000" pitchFamily="65" charset="-120"/>
              </a:defRPr>
            </a:lvl1pPr>
          </a:lstStyle>
          <a:p>
            <a:fld id="{2CB905C5-9D54-40E2-B40C-7996280CAB02}" type="datetimeFigureOut">
              <a:rPr lang="zh-TW" altLang="en-US" smtClean="0"/>
              <a:pPr/>
              <a:t>2025/1/5</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標楷體" panose="03000509000000000000" pitchFamily="65"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標楷體" panose="03000509000000000000" pitchFamily="65" charset="-120"/>
              </a:defRPr>
            </a:lvl1pPr>
          </a:lstStyle>
          <a:p>
            <a:fld id="{EF8A6B0B-A5FB-4629-B823-69B1A9EB3A43}" type="slidenum">
              <a:rPr lang="zh-TW" altLang="en-US" smtClean="0"/>
              <a:pPr/>
              <a:t>‹#›</a:t>
            </a:fld>
            <a:endParaRPr lang="zh-TW" altLang="en-US" dirty="0"/>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標楷體" panose="03000509000000000000" pitchFamily="65" charset="-120"/>
        <a:cs typeface="+mn-cs"/>
      </a:defRPr>
    </a:lvl1pPr>
    <a:lvl2pPr marL="457200" algn="l" defTabSz="914400" rtl="0" eaLnBrk="1" latinLnBrk="0" hangingPunct="1">
      <a:defRPr sz="1200" kern="1200">
        <a:solidFill>
          <a:schemeClr val="tx1"/>
        </a:solidFill>
        <a:latin typeface="+mn-lt"/>
        <a:ea typeface="標楷體" panose="03000509000000000000" pitchFamily="65" charset="-120"/>
        <a:cs typeface="+mn-cs"/>
      </a:defRPr>
    </a:lvl2pPr>
    <a:lvl3pPr marL="914400" algn="l" defTabSz="914400" rtl="0" eaLnBrk="1" latinLnBrk="0" hangingPunct="1">
      <a:defRPr sz="1200" kern="1200">
        <a:solidFill>
          <a:schemeClr val="tx1"/>
        </a:solidFill>
        <a:latin typeface="+mn-lt"/>
        <a:ea typeface="標楷體" panose="03000509000000000000" pitchFamily="65" charset="-120"/>
        <a:cs typeface="+mn-cs"/>
      </a:defRPr>
    </a:lvl3pPr>
    <a:lvl4pPr marL="1371600" algn="l" defTabSz="914400" rtl="0" eaLnBrk="1" latinLnBrk="0" hangingPunct="1">
      <a:defRPr sz="1200" kern="1200">
        <a:solidFill>
          <a:schemeClr val="tx1"/>
        </a:solidFill>
        <a:latin typeface="+mn-lt"/>
        <a:ea typeface="標楷體" panose="03000509000000000000" pitchFamily="65" charset="-120"/>
        <a:cs typeface="+mn-cs"/>
      </a:defRPr>
    </a:lvl4pPr>
    <a:lvl5pPr marL="1828800" algn="l" defTabSz="914400" rtl="0" eaLnBrk="1" latinLnBrk="0" hangingPunct="1">
      <a:defRPr sz="1200" kern="1200">
        <a:solidFill>
          <a:schemeClr val="tx1"/>
        </a:solidFill>
        <a:latin typeface="+mn-lt"/>
        <a:ea typeface="標楷體" panose="03000509000000000000"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11</a:t>
            </a:fld>
            <a:endParaRPr lang="zh-TW" altLang="en-US" dirty="0"/>
          </a:p>
        </p:txBody>
      </p:sp>
    </p:spTree>
    <p:extLst>
      <p:ext uri="{BB962C8B-B14F-4D97-AF65-F5344CB8AC3E}">
        <p14:creationId xmlns:p14="http://schemas.microsoft.com/office/powerpoint/2010/main" val="299512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2025/1/5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2025/1/5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2772384"/>
            <a:ext cx="10515600" cy="836579"/>
          </a:xfrm>
        </p:spPr>
        <p:txBody>
          <a:bodyPr anchor="t">
            <a:normAutofit/>
          </a:bodyPr>
          <a:lstStyle/>
          <a:p>
            <a:pPr>
              <a:lnSpc>
                <a:spcPct val="125000"/>
              </a:lnSpc>
            </a:pPr>
            <a:r>
              <a:rPr lang="en-US" altLang="zh-TW" sz="4000" b="0" dirty="0"/>
              <a:t>FPGA</a:t>
            </a:r>
            <a:r>
              <a:rPr lang="zh-TW" altLang="en-US" sz="4000" b="0" dirty="0"/>
              <a:t>專題實習</a:t>
            </a:r>
          </a:p>
        </p:txBody>
      </p:sp>
      <p:sp>
        <p:nvSpPr>
          <p:cNvPr id="3" name="副標題 2"/>
          <p:cNvSpPr>
            <a:spLocks noGrp="1"/>
          </p:cNvSpPr>
          <p:nvPr>
            <p:ph type="subTitle" idx="1"/>
          </p:nvPr>
        </p:nvSpPr>
        <p:spPr>
          <a:xfrm>
            <a:off x="838200" y="5422707"/>
            <a:ext cx="10515600" cy="836579"/>
          </a:xfrm>
        </p:spPr>
        <p:txBody>
          <a:bodyPr numCol="3">
            <a:normAutofit/>
          </a:bodyPr>
          <a:lstStyle/>
          <a:p>
            <a:pPr algn="l"/>
            <a:r>
              <a:rPr lang="zh-TW" altLang="en-US" dirty="0"/>
              <a:t>題目：</a:t>
            </a:r>
            <a:r>
              <a:rPr lang="en-US" altLang="zh-TW" dirty="0"/>
              <a:t>HW4</a:t>
            </a:r>
          </a:p>
          <a:p>
            <a:r>
              <a:rPr lang="zh-TW" altLang="en-US" dirty="0"/>
              <a:t>學號</a:t>
            </a:r>
            <a:r>
              <a:rPr lang="en-US" altLang="zh-TW" dirty="0"/>
              <a:t>/</a:t>
            </a:r>
            <a:r>
              <a:rPr lang="zh-TW" altLang="en-US" dirty="0"/>
              <a:t>姓名：</a:t>
            </a:r>
            <a:r>
              <a:rPr lang="en-US" altLang="zh-TW" dirty="0"/>
              <a:t>C111112136 </a:t>
            </a:r>
            <a:r>
              <a:rPr lang="zh-TW" altLang="en-US" dirty="0"/>
              <a:t>王柏翔</a:t>
            </a:r>
            <a:endParaRPr lang="en-US" altLang="zh-TW" dirty="0"/>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8CFEF-CB31-6D4E-17FC-D14D7C2C9D18}"/>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7A75D561-5B4E-8C92-39AF-DF70C28D394A}"/>
              </a:ext>
            </a:extLst>
          </p:cNvPr>
          <p:cNvPicPr>
            <a:picLocks noChangeAspect="1"/>
          </p:cNvPicPr>
          <p:nvPr/>
        </p:nvPicPr>
        <p:blipFill>
          <a:blip r:embed="rId2"/>
          <a:stretch>
            <a:fillRect/>
          </a:stretch>
        </p:blipFill>
        <p:spPr>
          <a:xfrm>
            <a:off x="838200" y="1362069"/>
            <a:ext cx="10515600" cy="3372670"/>
          </a:xfrm>
          <a:prstGeom prst="rect">
            <a:avLst/>
          </a:prstGeom>
        </p:spPr>
      </p:pic>
      <p:sp>
        <p:nvSpPr>
          <p:cNvPr id="3" name="標題 2">
            <a:extLst>
              <a:ext uri="{FF2B5EF4-FFF2-40B4-BE49-F238E27FC236}">
                <a16:creationId xmlns:a16="http://schemas.microsoft.com/office/drawing/2014/main" id="{BDFDAE58-E6B8-B7FB-E3B8-299B6F843646}"/>
              </a:ext>
            </a:extLst>
          </p:cNvPr>
          <p:cNvSpPr>
            <a:spLocks noGrp="1"/>
          </p:cNvSpPr>
          <p:nvPr>
            <p:ph type="title"/>
          </p:nvPr>
        </p:nvSpPr>
        <p:spPr/>
        <p:txBody>
          <a:bodyPr/>
          <a:lstStyle/>
          <a:p>
            <a:r>
              <a:rPr lang="en-US" altLang="zh-TW" dirty="0"/>
              <a:t>Behavioral Sim</a:t>
            </a:r>
            <a:endParaRPr lang="zh-TW" altLang="en-US" dirty="0"/>
          </a:p>
        </p:txBody>
      </p:sp>
      <p:sp>
        <p:nvSpPr>
          <p:cNvPr id="7" name="矩形 6">
            <a:extLst>
              <a:ext uri="{FF2B5EF4-FFF2-40B4-BE49-F238E27FC236}">
                <a16:creationId xmlns:a16="http://schemas.microsoft.com/office/drawing/2014/main" id="{87239FD7-4B77-3639-7330-35B6D0B1FA06}"/>
              </a:ext>
            </a:extLst>
          </p:cNvPr>
          <p:cNvSpPr/>
          <p:nvPr/>
        </p:nvSpPr>
        <p:spPr>
          <a:xfrm>
            <a:off x="3942080" y="2283840"/>
            <a:ext cx="5029200" cy="21865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AB452050-ABDB-7393-8D5B-DB5EBDB7ADBB}"/>
              </a:ext>
            </a:extLst>
          </p:cNvPr>
          <p:cNvSpPr txBox="1"/>
          <p:nvPr/>
        </p:nvSpPr>
        <p:spPr>
          <a:xfrm>
            <a:off x="3900056" y="4930505"/>
            <a:ext cx="5071224" cy="646331"/>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展示右邊先晚按，左邊得分</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再次發球，右邊端點回擊，左邊晚按，右邊得分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3672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4134B07-7EE8-1666-9BA5-77E580DA83B9}"/>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32A38137-260A-91BA-810F-EBA87E9FB501}"/>
              </a:ext>
            </a:extLst>
          </p:cNvPr>
          <p:cNvSpPr>
            <a:spLocks noGrp="1"/>
          </p:cNvSpPr>
          <p:nvPr>
            <p:ph type="title"/>
          </p:nvPr>
        </p:nvSpPr>
        <p:spPr/>
        <p:txBody>
          <a:bodyPr/>
          <a:lstStyle/>
          <a:p>
            <a:r>
              <a:rPr lang="zh-TW" altLang="en-US" dirty="0"/>
              <a:t>架構圖 </a:t>
            </a:r>
            <a:r>
              <a:rPr lang="en-US" altLang="zh-TW" dirty="0"/>
              <a:t>- Bonus</a:t>
            </a:r>
            <a:endParaRPr lang="zh-TW" altLang="en-US" dirty="0"/>
          </a:p>
        </p:txBody>
      </p:sp>
      <p:sp>
        <p:nvSpPr>
          <p:cNvPr id="5" name="文字方塊 4">
            <a:extLst>
              <a:ext uri="{FF2B5EF4-FFF2-40B4-BE49-F238E27FC236}">
                <a16:creationId xmlns:a16="http://schemas.microsoft.com/office/drawing/2014/main" id="{E101EA37-7245-C4EB-4471-26E3DD5B1627}"/>
              </a:ext>
            </a:extLst>
          </p:cNvPr>
          <p:cNvSpPr txBox="1"/>
          <p:nvPr/>
        </p:nvSpPr>
        <p:spPr>
          <a:xfrm>
            <a:off x="798366" y="1830811"/>
            <a:ext cx="2320634"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區塊新增說明</a:t>
            </a:r>
          </a:p>
        </p:txBody>
      </p:sp>
      <p:sp>
        <p:nvSpPr>
          <p:cNvPr id="7" name="文字方塊 6">
            <a:extLst>
              <a:ext uri="{FF2B5EF4-FFF2-40B4-BE49-F238E27FC236}">
                <a16:creationId xmlns:a16="http://schemas.microsoft.com/office/drawing/2014/main" id="{5E7945D7-718E-901B-DD8D-6C456553C7DA}"/>
              </a:ext>
            </a:extLst>
          </p:cNvPr>
          <p:cNvSpPr txBox="1"/>
          <p:nvPr/>
        </p:nvSpPr>
        <p:spPr>
          <a:xfrm>
            <a:off x="798366" y="2388320"/>
            <a:ext cx="4973272" cy="2585323"/>
          </a:xfrm>
          <a:prstGeom prst="rect">
            <a:avLst/>
          </a:prstGeom>
          <a:noFill/>
        </p:spPr>
        <p:txBody>
          <a:bodyPr wrap="square" rtlCol="0">
            <a:spAutoFit/>
          </a:bodyPr>
          <a:lstStyle/>
          <a:p>
            <a:pPr algn="just"/>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ShiftClockUsage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紀錄位移的時脈的使用次數</a:t>
            </a:r>
            <a:endParaRPr lang="en-US" altLang="zh-TW" dirty="0">
              <a:latin typeface="標楷體" panose="03000509000000000000" pitchFamily="65" charset="-120"/>
              <a:ea typeface="標楷體" panose="03000509000000000000" pitchFamily="65" charset="-120"/>
            </a:endParaRPr>
          </a:p>
          <a:p>
            <a:pPr algn="just"/>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Random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調整</a:t>
            </a:r>
            <a:r>
              <a:rPr lang="en-US" altLang="zh-TW" dirty="0">
                <a:latin typeface="標楷體" panose="03000509000000000000" pitchFamily="65" charset="-12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把</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CRCReg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運算的值換調整成整數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紀錄快速時脈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紀錄高速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clock</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的次數，用於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區塊處理時一次位移</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inputBit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一次與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多項式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XOR</a:t>
            </a:r>
          </a:p>
          <a:p>
            <a:pPr algn="just"/>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CRC</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運算，包含移入</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inputBit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多項式做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XOR</a:t>
            </a:r>
          </a:p>
          <a:p>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inputAdjust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根據紀錄高速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clock</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時脈使用的次數做</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inputbit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的調整增加亂數性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59449972-14BE-1857-6E7F-B30FAE603221}"/>
              </a:ext>
            </a:extLst>
          </p:cNvPr>
          <p:cNvSpPr txBox="1"/>
          <p:nvPr/>
        </p:nvSpPr>
        <p:spPr>
          <a:xfrm>
            <a:off x="798366" y="1273302"/>
            <a:ext cx="4720936" cy="369332"/>
          </a:xfrm>
          <a:prstGeom prst="rect">
            <a:avLst/>
          </a:prstGeom>
          <a:noFill/>
        </p:spPr>
        <p:txBody>
          <a:bodyPr wrap="square" rtlCol="0">
            <a:spAutoFit/>
          </a:bodyPr>
          <a:lstStyle/>
          <a:p>
            <a:pPr algn="just"/>
            <a:r>
              <a:rPr lang="en-US" altLang="zh-TW" dirty="0">
                <a:latin typeface="Times New Roman" panose="02020603050405020304" pitchFamily="18" charset="0"/>
                <a:ea typeface="標楷體" panose="03000509000000000000" pitchFamily="65" charset="-120"/>
                <a:cs typeface="Times New Roman" panose="02020603050405020304" pitchFamily="18" charset="0"/>
              </a:rPr>
              <a:t>Bonus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為隨機速度的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PingPong</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056" name="Picture 8">
            <a:extLst>
              <a:ext uri="{FF2B5EF4-FFF2-40B4-BE49-F238E27FC236}">
                <a16:creationId xmlns:a16="http://schemas.microsoft.com/office/drawing/2014/main" id="{183F8F82-2789-0B83-63C3-2C4558B86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941" y="1465067"/>
            <a:ext cx="4973272" cy="40956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E83A480-9761-CD54-6C05-15CA30A46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784" y="5451475"/>
            <a:ext cx="1095375" cy="4762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532965B0-6391-D86E-1C9E-483071F3D7EE}"/>
              </a:ext>
            </a:extLst>
          </p:cNvPr>
          <p:cNvSpPr txBox="1"/>
          <p:nvPr/>
        </p:nvSpPr>
        <p:spPr>
          <a:xfrm>
            <a:off x="838200" y="5161820"/>
            <a:ext cx="5257800" cy="646331"/>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由於是速度變成亂數的所以先前的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shiftClk</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divCnt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要修改成</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shiftClk</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randNum</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cxnSp>
        <p:nvCxnSpPr>
          <p:cNvPr id="8" name="直線單箭頭接點 7">
            <a:extLst>
              <a:ext uri="{FF2B5EF4-FFF2-40B4-BE49-F238E27FC236}">
                <a16:creationId xmlns:a16="http://schemas.microsoft.com/office/drawing/2014/main" id="{1B9898FC-E4D7-3808-74D6-274691B76B7C}"/>
              </a:ext>
            </a:extLst>
          </p:cNvPr>
          <p:cNvCxnSpPr>
            <a:cxnSpLocks/>
          </p:cNvCxnSpPr>
          <p:nvPr/>
        </p:nvCxnSpPr>
        <p:spPr>
          <a:xfrm>
            <a:off x="3830320" y="5689600"/>
            <a:ext cx="26111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5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A11BE-6A8C-5F1A-A01D-A61A4A12AF22}"/>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4225A97C-F145-16AA-D9FB-BEEF527162FC}"/>
              </a:ext>
            </a:extLst>
          </p:cNvPr>
          <p:cNvSpPr>
            <a:spLocks noGrp="1"/>
          </p:cNvSpPr>
          <p:nvPr>
            <p:ph type="title"/>
          </p:nvPr>
        </p:nvSpPr>
        <p:spPr>
          <a:xfrm>
            <a:off x="838200" y="365125"/>
            <a:ext cx="10515600" cy="720000"/>
          </a:xfrm>
        </p:spPr>
        <p:txBody>
          <a:bodyPr vert="horz" lIns="91440" tIns="45720" rIns="91440" bIns="45720" rtlCol="0" anchor="ctr">
            <a:normAutofit/>
          </a:bodyPr>
          <a:lstStyle/>
          <a:p>
            <a:r>
              <a:rPr lang="zh-TW" altLang="en-US" b="1" kern="1200" baseline="0" dirty="0">
                <a:latin typeface="Times New Roman" panose="02020603050405020304" pitchFamily="18" charset="0"/>
                <a:ea typeface="標楷體" panose="03000509000000000000" pitchFamily="65" charset="-120"/>
                <a:cs typeface="+mj-cs"/>
              </a:rPr>
              <a:t>程式碼 – </a:t>
            </a:r>
            <a:r>
              <a:rPr lang="en-US" altLang="zh-TW" b="1" kern="1200" baseline="0" dirty="0">
                <a:latin typeface="Times New Roman" panose="02020603050405020304" pitchFamily="18" charset="0"/>
                <a:ea typeface="標楷體" panose="03000509000000000000" pitchFamily="65" charset="-120"/>
                <a:cs typeface="+mj-cs"/>
              </a:rPr>
              <a:t>CRC</a:t>
            </a:r>
            <a:endParaRPr lang="zh-TW" altLang="en-US" b="1" kern="1200" baseline="0" dirty="0">
              <a:latin typeface="Times New Roman" panose="02020603050405020304" pitchFamily="18" charset="0"/>
              <a:ea typeface="標楷體" panose="03000509000000000000" pitchFamily="65" charset="-120"/>
              <a:cs typeface="+mj-cs"/>
            </a:endParaRPr>
          </a:p>
        </p:txBody>
      </p:sp>
      <p:sp>
        <p:nvSpPr>
          <p:cNvPr id="10" name="文字方塊 9">
            <a:extLst>
              <a:ext uri="{FF2B5EF4-FFF2-40B4-BE49-F238E27FC236}">
                <a16:creationId xmlns:a16="http://schemas.microsoft.com/office/drawing/2014/main" id="{3770CE65-F71F-18F6-75AA-EE39C8EB7B71}"/>
              </a:ext>
            </a:extLst>
          </p:cNvPr>
          <p:cNvSpPr txBox="1"/>
          <p:nvPr/>
        </p:nvSpPr>
        <p:spPr>
          <a:xfrm>
            <a:off x="5501640" y="1246351"/>
            <a:ext cx="3114040" cy="388230"/>
          </a:xfrm>
          <a:prstGeom prst="rect">
            <a:avLst/>
          </a:prstGeom>
        </p:spPr>
        <p:txBody>
          <a:bodyPr vert="horz" lIns="91440" tIns="45720" rIns="91440" bIns="45720" rtlCol="0">
            <a:normAutofit/>
          </a:bodyPr>
          <a:lstStyle/>
          <a:p>
            <a:pPr algn="just" hangingPunct="0">
              <a:lnSpc>
                <a:spcPct val="90000"/>
              </a:lnSpc>
              <a:spcBef>
                <a:spcPts val="300"/>
              </a:spcBef>
            </a:pPr>
            <a:r>
              <a:rPr lang="zh-TW" altLang="en-US" sz="1600" dirty="0">
                <a:latin typeface="Times New Roman" panose="02020603050405020304" pitchFamily="18" charset="0"/>
                <a:ea typeface="標楷體" panose="03000509000000000000" pitchFamily="65" charset="-120"/>
              </a:rPr>
              <a:t>這邊挑重點的</a:t>
            </a:r>
            <a:r>
              <a:rPr lang="en-US" altLang="zh-TW" sz="1600" dirty="0">
                <a:latin typeface="Times New Roman" panose="02020603050405020304" pitchFamily="18" charset="0"/>
                <a:ea typeface="標楷體" panose="03000509000000000000" pitchFamily="65" charset="-120"/>
              </a:rPr>
              <a:t>CRC</a:t>
            </a:r>
            <a:r>
              <a:rPr lang="zh-TW" altLang="en-US" sz="1600" dirty="0">
                <a:latin typeface="Times New Roman" panose="02020603050405020304" pitchFamily="18" charset="0"/>
                <a:ea typeface="標楷體" panose="03000509000000000000" pitchFamily="65" charset="-120"/>
              </a:rPr>
              <a:t>運算出來說明</a:t>
            </a:r>
          </a:p>
        </p:txBody>
      </p:sp>
      <p:pic>
        <p:nvPicPr>
          <p:cNvPr id="2" name="圖片 1">
            <a:extLst>
              <a:ext uri="{FF2B5EF4-FFF2-40B4-BE49-F238E27FC236}">
                <a16:creationId xmlns:a16="http://schemas.microsoft.com/office/drawing/2014/main" id="{D8512A5D-D3AF-3DDE-C3E7-F1D03AFE20E1}"/>
              </a:ext>
            </a:extLst>
          </p:cNvPr>
          <p:cNvPicPr>
            <a:picLocks noChangeAspect="1"/>
          </p:cNvPicPr>
          <p:nvPr/>
        </p:nvPicPr>
        <p:blipFill>
          <a:blip r:embed="rId2"/>
          <a:stretch>
            <a:fillRect/>
          </a:stretch>
        </p:blipFill>
        <p:spPr>
          <a:xfrm>
            <a:off x="838199" y="1246350"/>
            <a:ext cx="4526281" cy="2021073"/>
          </a:xfrm>
          <a:prstGeom prst="rect">
            <a:avLst/>
          </a:prstGeom>
        </p:spPr>
      </p:pic>
      <p:pic>
        <p:nvPicPr>
          <p:cNvPr id="5" name="圖片 4">
            <a:extLst>
              <a:ext uri="{FF2B5EF4-FFF2-40B4-BE49-F238E27FC236}">
                <a16:creationId xmlns:a16="http://schemas.microsoft.com/office/drawing/2014/main" id="{81FA3C40-F13C-1547-54DC-34E86CD248BF}"/>
              </a:ext>
            </a:extLst>
          </p:cNvPr>
          <p:cNvPicPr>
            <a:picLocks noChangeAspect="1"/>
          </p:cNvPicPr>
          <p:nvPr/>
        </p:nvPicPr>
        <p:blipFill>
          <a:blip r:embed="rId3"/>
          <a:stretch>
            <a:fillRect/>
          </a:stretch>
        </p:blipFill>
        <p:spPr>
          <a:xfrm>
            <a:off x="838199" y="3343571"/>
            <a:ext cx="3997961" cy="2515897"/>
          </a:xfrm>
          <a:prstGeom prst="rect">
            <a:avLst/>
          </a:prstGeom>
        </p:spPr>
      </p:pic>
      <p:sp>
        <p:nvSpPr>
          <p:cNvPr id="6" name="文字方塊 5">
            <a:extLst>
              <a:ext uri="{FF2B5EF4-FFF2-40B4-BE49-F238E27FC236}">
                <a16:creationId xmlns:a16="http://schemas.microsoft.com/office/drawing/2014/main" id="{93336777-0D58-9A0C-A048-7F7C606A5065}"/>
              </a:ext>
            </a:extLst>
          </p:cNvPr>
          <p:cNvSpPr txBox="1"/>
          <p:nvPr/>
        </p:nvSpPr>
        <p:spPr>
          <a:xfrm>
            <a:off x="721359" y="5859468"/>
            <a:ext cx="6207688" cy="388230"/>
          </a:xfrm>
          <a:prstGeom prst="rect">
            <a:avLst/>
          </a:prstGeom>
        </p:spPr>
        <p:txBody>
          <a:bodyPr vert="horz" lIns="91440" tIns="45720" rIns="91440" bIns="45720" rtlCol="0">
            <a:normAutofit/>
          </a:bodyPr>
          <a:lstStyle/>
          <a:p>
            <a:pPr algn="just" hangingPunct="0">
              <a:lnSpc>
                <a:spcPct val="90000"/>
              </a:lnSpc>
              <a:spcBef>
                <a:spcPts val="300"/>
              </a:spcBef>
            </a:pPr>
            <a:r>
              <a:rPr lang="zh-TW" altLang="en-US" sz="1600" dirty="0">
                <a:latin typeface="Times New Roman" panose="02020603050405020304" pitchFamily="18" charset="0"/>
                <a:ea typeface="標楷體" panose="03000509000000000000" pitchFamily="65" charset="-120"/>
              </a:rPr>
              <a:t>這邊主要說明設計思路是每使用一個頻率兩次就指定新的頻率</a:t>
            </a:r>
          </a:p>
        </p:txBody>
      </p:sp>
      <p:sp>
        <p:nvSpPr>
          <p:cNvPr id="8" name="文字方塊 7">
            <a:extLst>
              <a:ext uri="{FF2B5EF4-FFF2-40B4-BE49-F238E27FC236}">
                <a16:creationId xmlns:a16="http://schemas.microsoft.com/office/drawing/2014/main" id="{49F87AC8-696B-2FA0-2226-CB41188AF18D}"/>
              </a:ext>
            </a:extLst>
          </p:cNvPr>
          <p:cNvSpPr txBox="1"/>
          <p:nvPr/>
        </p:nvSpPr>
        <p:spPr>
          <a:xfrm>
            <a:off x="5501640" y="1634580"/>
            <a:ext cx="5852160" cy="2988219"/>
          </a:xfrm>
          <a:prstGeom prst="rect">
            <a:avLst/>
          </a:prstGeom>
        </p:spPr>
        <p:txBody>
          <a:bodyPr vert="horz" lIns="91440" tIns="45720" rIns="91440" bIns="45720" rtlCol="0">
            <a:normAutofit lnSpcReduction="10000"/>
          </a:bodyPr>
          <a:lstStyle/>
          <a:p>
            <a:pPr algn="just" hangingPunct="0">
              <a:lnSpc>
                <a:spcPct val="90000"/>
              </a:lnSpc>
              <a:spcBef>
                <a:spcPts val="300"/>
              </a:spcBef>
            </a:pPr>
            <a:r>
              <a:rPr lang="zh-TW" altLang="en-US" sz="1600" dirty="0">
                <a:latin typeface="Times New Roman" panose="02020603050405020304" pitchFamily="18" charset="0"/>
                <a:ea typeface="標楷體" panose="03000509000000000000" pitchFamily="65" charset="-120"/>
              </a:rPr>
              <a:t>利用微調</a:t>
            </a:r>
            <a:r>
              <a:rPr lang="en-US" altLang="zh-TW" sz="1600" dirty="0">
                <a:latin typeface="Times New Roman" panose="02020603050405020304" pitchFamily="18" charset="0"/>
                <a:ea typeface="標楷體" panose="03000509000000000000" pitchFamily="65" charset="-120"/>
              </a:rPr>
              <a:t>CRC</a:t>
            </a:r>
            <a:r>
              <a:rPr lang="zh-TW" altLang="en-US" sz="1600" dirty="0">
                <a:latin typeface="Times New Roman" panose="02020603050405020304" pitchFamily="18" charset="0"/>
                <a:ea typeface="標楷體" panose="03000509000000000000" pitchFamily="65" charset="-120"/>
              </a:rPr>
              <a:t>運算的本質來做亂數</a:t>
            </a:r>
            <a:endParaRPr lang="en-US" altLang="zh-TW" sz="1600" dirty="0">
              <a:latin typeface="Times New Roman" panose="02020603050405020304" pitchFamily="18" charset="0"/>
              <a:ea typeface="標楷體" panose="03000509000000000000" pitchFamily="65" charset="-120"/>
            </a:endParaRPr>
          </a:p>
          <a:p>
            <a:pPr algn="just" hangingPunct="0">
              <a:lnSpc>
                <a:spcPct val="90000"/>
              </a:lnSpc>
              <a:spcBef>
                <a:spcPts val="300"/>
              </a:spcBef>
            </a:pPr>
            <a:r>
              <a:rPr lang="zh-TW" altLang="en-US" sz="1600" b="1" dirty="0">
                <a:latin typeface="Times New Roman" panose="02020603050405020304" pitchFamily="18" charset="0"/>
                <a:ea typeface="標楷體" panose="03000509000000000000" pitchFamily="65" charset="-120"/>
              </a:rPr>
              <a:t>本質</a:t>
            </a:r>
            <a:r>
              <a:rPr lang="en-US" altLang="zh-TW" sz="1600" dirty="0">
                <a:latin typeface="Times New Roman" panose="02020603050405020304" pitchFamily="18" charset="0"/>
                <a:ea typeface="標楷體" panose="03000509000000000000" pitchFamily="65" charset="-120"/>
              </a:rPr>
              <a:t>:CRC</a:t>
            </a:r>
            <a:r>
              <a:rPr lang="zh-TW" altLang="en-US" sz="1600" dirty="0">
                <a:latin typeface="Times New Roman" panose="02020603050405020304" pitchFamily="18" charset="0"/>
                <a:ea typeface="標楷體" panose="03000509000000000000" pitchFamily="65" charset="-120"/>
              </a:rPr>
              <a:t>根據不同規格有</a:t>
            </a:r>
            <a:r>
              <a:rPr lang="en-US" altLang="zh-TW" sz="1600" dirty="0">
                <a:latin typeface="Times New Roman" panose="02020603050405020304" pitchFamily="18" charset="0"/>
                <a:ea typeface="標楷體" panose="03000509000000000000" pitchFamily="65" charset="-120"/>
              </a:rPr>
              <a:t>CRC5</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CRC8</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CRC16</a:t>
            </a:r>
            <a:r>
              <a:rPr lang="zh-TW" altLang="en-US" sz="1600" dirty="0">
                <a:latin typeface="Times New Roman" panose="02020603050405020304" pitchFamily="18" charset="0"/>
                <a:ea typeface="標楷體" panose="03000509000000000000" pitchFamily="65" charset="-120"/>
              </a:rPr>
              <a:t>等，每一個規格都有一個衍生多項式</a:t>
            </a:r>
            <a:r>
              <a:rPr lang="en-US" altLang="zh-TW" sz="1600" dirty="0">
                <a:latin typeface="Times New Roman" panose="02020603050405020304" pitchFamily="18" charset="0"/>
                <a:ea typeface="標楷體" panose="03000509000000000000" pitchFamily="65" charset="-120"/>
              </a:rPr>
              <a:t>(CRC-8 Example: x^8 + x^2 + x + 1</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16</a:t>
            </a:r>
            <a:r>
              <a:rPr lang="zh-TW" altLang="en-US" sz="1600" dirty="0">
                <a:latin typeface="Times New Roman" panose="02020603050405020304" pitchFamily="18" charset="0"/>
                <a:ea typeface="標楷體" panose="03000509000000000000" pitchFamily="65" charset="-120"/>
              </a:rPr>
              <a:t>進制</a:t>
            </a:r>
            <a:r>
              <a:rPr lang="en-US" altLang="zh-TW" sz="1600" dirty="0">
                <a:latin typeface="Times New Roman" panose="02020603050405020304" pitchFamily="18" charset="0"/>
                <a:ea typeface="標楷體" panose="03000509000000000000" pitchFamily="65" charset="-120"/>
              </a:rPr>
              <a:t>0x07)</a:t>
            </a:r>
            <a:r>
              <a:rPr lang="zh-TW" altLang="en-US" sz="1600" dirty="0">
                <a:latin typeface="Times New Roman" panose="02020603050405020304" pitchFamily="18" charset="0"/>
                <a:ea typeface="標楷體" panose="03000509000000000000" pitchFamily="65" charset="-120"/>
              </a:rPr>
              <a:t>，那假設有一筆資料就會補上多項式規格</a:t>
            </a:r>
            <a:r>
              <a:rPr lang="en-US" altLang="zh-TW" sz="1600" dirty="0">
                <a:latin typeface="Times New Roman" panose="02020603050405020304" pitchFamily="18" charset="0"/>
                <a:ea typeface="標楷體" panose="03000509000000000000" pitchFamily="65" charset="-120"/>
              </a:rPr>
              <a:t>n-1</a:t>
            </a:r>
            <a:r>
              <a:rPr lang="zh-TW" altLang="en-US" sz="1600" dirty="0">
                <a:latin typeface="Times New Roman" panose="02020603050405020304" pitchFamily="18" charset="0"/>
                <a:ea typeface="標楷體" panose="03000509000000000000" pitchFamily="65" charset="-120"/>
              </a:rPr>
              <a:t>個</a:t>
            </a:r>
            <a:r>
              <a:rPr lang="en-US" altLang="zh-TW" sz="1600" dirty="0">
                <a:latin typeface="Times New Roman" panose="02020603050405020304" pitchFamily="18" charset="0"/>
                <a:ea typeface="標楷體" panose="03000509000000000000" pitchFamily="65" charset="-120"/>
              </a:rPr>
              <a:t>0</a:t>
            </a:r>
            <a:r>
              <a:rPr lang="zh-TW" altLang="en-US" sz="1600" dirty="0">
                <a:latin typeface="Times New Roman" panose="02020603050405020304" pitchFamily="18" charset="0"/>
                <a:ea typeface="標楷體" panose="03000509000000000000" pitchFamily="65" charset="-120"/>
              </a:rPr>
              <a:t>在資料後方，由左至右依序照著多項式規格填好做</a:t>
            </a:r>
            <a:r>
              <a:rPr lang="en-US" altLang="zh-TW" sz="1600" dirty="0">
                <a:latin typeface="Times New Roman" panose="02020603050405020304" pitchFamily="18" charset="0"/>
                <a:ea typeface="標楷體" panose="03000509000000000000" pitchFamily="65" charset="-120"/>
              </a:rPr>
              <a:t>XOR</a:t>
            </a:r>
            <a:r>
              <a:rPr lang="zh-TW" altLang="en-US" sz="1600" dirty="0">
                <a:latin typeface="Times New Roman" panose="02020603050405020304" pitchFamily="18" charset="0"/>
                <a:ea typeface="標楷體" panose="03000509000000000000" pitchFamily="65" charset="-120"/>
              </a:rPr>
              <a:t>，每做完一次就會把位元數捕到跟衍生多項式一樣再繼續做</a:t>
            </a:r>
            <a:r>
              <a:rPr lang="en-US" altLang="zh-TW" sz="1600" dirty="0">
                <a:latin typeface="Times New Roman" panose="02020603050405020304" pitchFamily="18" charset="0"/>
                <a:ea typeface="標楷體" panose="03000509000000000000" pitchFamily="65" charset="-120"/>
              </a:rPr>
              <a:t>XOR</a:t>
            </a:r>
            <a:r>
              <a:rPr lang="zh-TW" altLang="en-US" sz="1600" dirty="0">
                <a:latin typeface="Times New Roman" panose="02020603050405020304" pitchFamily="18" charset="0"/>
                <a:ea typeface="標楷體" panose="03000509000000000000" pitchFamily="65" charset="-120"/>
              </a:rPr>
              <a:t>，直到後面會得到一個檢查碼</a:t>
            </a:r>
            <a:endParaRPr lang="en-US" altLang="zh-TW" sz="1600" dirty="0">
              <a:latin typeface="Times New Roman" panose="02020603050405020304" pitchFamily="18" charset="0"/>
              <a:ea typeface="標楷體" panose="03000509000000000000" pitchFamily="65" charset="-120"/>
            </a:endParaRPr>
          </a:p>
          <a:p>
            <a:pPr algn="just" hangingPunct="0">
              <a:lnSpc>
                <a:spcPct val="90000"/>
              </a:lnSpc>
              <a:spcBef>
                <a:spcPts val="300"/>
              </a:spcBef>
            </a:pPr>
            <a:r>
              <a:rPr lang="zh-TW" altLang="en-US" sz="1600" b="1" dirty="0">
                <a:latin typeface="Times New Roman" panose="02020603050405020304" pitchFamily="18" charset="0"/>
                <a:ea typeface="標楷體" panose="03000509000000000000" pitchFamily="65" charset="-120"/>
              </a:rPr>
              <a:t>修改</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我們將本質中的把位元數捕到跟衍生多項式這個哺餵行為改成從每一次從左邊補入一個</a:t>
            </a:r>
            <a:r>
              <a:rPr lang="en-US" altLang="zh-TW" sz="1600" dirty="0">
                <a:latin typeface="Times New Roman" panose="02020603050405020304" pitchFamily="18" charset="0"/>
                <a:ea typeface="標楷體" panose="03000509000000000000" pitchFamily="65" charset="-120"/>
              </a:rPr>
              <a:t>bit</a:t>
            </a:r>
            <a:r>
              <a:rPr lang="zh-TW" altLang="en-US" sz="1600" dirty="0">
                <a:latin typeface="Times New Roman" panose="02020603050405020304" pitchFamily="18" charset="0"/>
                <a:ea typeface="標楷體" panose="03000509000000000000" pitchFamily="65" charset="-120"/>
              </a:rPr>
              <a:t>，然後把原本的</a:t>
            </a:r>
            <a:r>
              <a:rPr lang="en-US" altLang="zh-TW" sz="1600" dirty="0">
                <a:latin typeface="Times New Roman" panose="02020603050405020304" pitchFamily="18" charset="0"/>
                <a:ea typeface="標楷體" panose="03000509000000000000" pitchFamily="65" charset="-120"/>
              </a:rPr>
              <a:t>XOR</a:t>
            </a:r>
            <a:r>
              <a:rPr lang="zh-TW" altLang="en-US" sz="1600" dirty="0">
                <a:latin typeface="Times New Roman" panose="02020603050405020304" pitchFamily="18" charset="0"/>
                <a:ea typeface="標楷體" panose="03000509000000000000" pitchFamily="65" charset="-120"/>
              </a:rPr>
              <a:t>改成如果補進來的資料大於衍生多項式</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拿最高位元判斷</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就做除法動作</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形同</a:t>
            </a:r>
            <a:r>
              <a:rPr lang="en-US" altLang="zh-TW" sz="1600" dirty="0">
                <a:latin typeface="Times New Roman" panose="02020603050405020304" pitchFamily="18" charset="0"/>
                <a:ea typeface="標楷體" panose="03000509000000000000" pitchFamily="65" charset="-120"/>
              </a:rPr>
              <a:t>XOR)</a:t>
            </a:r>
            <a:r>
              <a:rPr lang="zh-TW" altLang="en-US" sz="1600" dirty="0">
                <a:latin typeface="Times New Roman" panose="02020603050405020304" pitchFamily="18" charset="0"/>
                <a:ea typeface="標楷體" panose="03000509000000000000" pitchFamily="65" charset="-120"/>
              </a:rPr>
              <a:t>，因此就有我們的思路，左移</a:t>
            </a:r>
            <a:r>
              <a:rPr lang="en-US" altLang="zh-TW" sz="1600" dirty="0" err="1">
                <a:latin typeface="Times New Roman" panose="02020603050405020304" pitchFamily="18" charset="0"/>
                <a:ea typeface="標楷體" panose="03000509000000000000" pitchFamily="65" charset="-120"/>
              </a:rPr>
              <a:t>inputBit</a:t>
            </a:r>
            <a:r>
              <a:rPr lang="zh-TW" altLang="en-US" sz="1600" dirty="0">
                <a:latin typeface="Times New Roman" panose="02020603050405020304" pitchFamily="18" charset="0"/>
                <a:ea typeface="標楷體" panose="03000509000000000000" pitchFamily="65" charset="-120"/>
              </a:rPr>
              <a:t>到</a:t>
            </a:r>
            <a:r>
              <a:rPr lang="en-US" altLang="zh-TW" sz="1600" dirty="0" err="1">
                <a:latin typeface="Times New Roman" panose="02020603050405020304" pitchFamily="18" charset="0"/>
                <a:ea typeface="標楷體" panose="03000509000000000000" pitchFamily="65" charset="-120"/>
              </a:rPr>
              <a:t>CRCReg</a:t>
            </a:r>
            <a:r>
              <a:rPr lang="en-US" altLang="zh-TW" sz="1600" dirty="0">
                <a:latin typeface="Times New Roman" panose="02020603050405020304" pitchFamily="18" charset="0"/>
                <a:ea typeface="標楷體" panose="03000509000000000000" pitchFamily="65" charset="-120"/>
              </a:rPr>
              <a:t>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err="1">
                <a:latin typeface="Times New Roman" panose="02020603050405020304" pitchFamily="18" charset="0"/>
                <a:ea typeface="標楷體" panose="03000509000000000000" pitchFamily="65" charset="-120"/>
                <a:sym typeface="Wingdings" panose="05000000000000000000" pitchFamily="2" charset="2"/>
              </a:rPr>
              <a:t>CRCReg</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與</a:t>
            </a:r>
            <a:r>
              <a:rPr lang="en-US" altLang="zh-TW" sz="1600" dirty="0" err="1">
                <a:latin typeface="Times New Roman" panose="02020603050405020304" pitchFamily="18" charset="0"/>
                <a:ea typeface="標楷體" panose="03000509000000000000" pitchFamily="65" charset="-120"/>
                <a:sym typeface="Wingdings" panose="05000000000000000000" pitchFamily="2" charset="2"/>
              </a:rPr>
              <a:t>CRCPoly</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衍生多項式</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比較大小，大於做除法</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(XOR)</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，小於不變，同時為了增加</a:t>
            </a:r>
            <a:r>
              <a:rPr lang="en-US" altLang="zh-TW" sz="1600" dirty="0" err="1">
                <a:latin typeface="Times New Roman" panose="02020603050405020304" pitchFamily="18" charset="0"/>
                <a:ea typeface="標楷體" panose="03000509000000000000" pitchFamily="65" charset="-120"/>
                <a:sym typeface="Wingdings" panose="05000000000000000000" pitchFamily="2" charset="2"/>
              </a:rPr>
              <a:t>inputBit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0</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變化性，在</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clock</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用到一定次數就會反向</a:t>
            </a:r>
            <a:r>
              <a:rPr lang="en-US" altLang="zh-TW" sz="1600" dirty="0" err="1">
                <a:latin typeface="Times New Roman" panose="02020603050405020304" pitchFamily="18" charset="0"/>
                <a:ea typeface="標楷體" panose="03000509000000000000" pitchFamily="65" charset="-120"/>
                <a:sym typeface="Wingdings" panose="05000000000000000000" pitchFamily="2" charset="2"/>
              </a:rPr>
              <a:t>inputBit</a:t>
            </a:r>
            <a:endParaRPr lang="zh-TW" altLang="en-US"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8845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067CC-182C-1EB2-05C0-4EA032EF611F}"/>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7436655B-3567-3399-98CA-3F79FFB0B9CE}"/>
              </a:ext>
            </a:extLst>
          </p:cNvPr>
          <p:cNvPicPr>
            <a:picLocks noChangeAspect="1"/>
          </p:cNvPicPr>
          <p:nvPr/>
        </p:nvPicPr>
        <p:blipFill>
          <a:blip r:embed="rId2"/>
          <a:stretch>
            <a:fillRect/>
          </a:stretch>
        </p:blipFill>
        <p:spPr>
          <a:xfrm>
            <a:off x="838200" y="1281164"/>
            <a:ext cx="10502227" cy="4174756"/>
          </a:xfrm>
          <a:prstGeom prst="rect">
            <a:avLst/>
          </a:prstGeom>
        </p:spPr>
      </p:pic>
      <p:sp>
        <p:nvSpPr>
          <p:cNvPr id="3" name="標題 2">
            <a:extLst>
              <a:ext uri="{FF2B5EF4-FFF2-40B4-BE49-F238E27FC236}">
                <a16:creationId xmlns:a16="http://schemas.microsoft.com/office/drawing/2014/main" id="{709247E6-AD19-1F1F-4F55-8D3999943C66}"/>
              </a:ext>
            </a:extLst>
          </p:cNvPr>
          <p:cNvSpPr>
            <a:spLocks noGrp="1"/>
          </p:cNvSpPr>
          <p:nvPr>
            <p:ph type="title"/>
          </p:nvPr>
        </p:nvSpPr>
        <p:spPr/>
        <p:txBody>
          <a:bodyPr/>
          <a:lstStyle/>
          <a:p>
            <a:r>
              <a:rPr lang="en-US" altLang="zh-TW" dirty="0"/>
              <a:t>Behavioral Sim</a:t>
            </a:r>
            <a:endParaRPr lang="zh-TW" altLang="en-US" dirty="0"/>
          </a:p>
        </p:txBody>
      </p:sp>
      <p:sp>
        <p:nvSpPr>
          <p:cNvPr id="7" name="矩形 6">
            <a:extLst>
              <a:ext uri="{FF2B5EF4-FFF2-40B4-BE49-F238E27FC236}">
                <a16:creationId xmlns:a16="http://schemas.microsoft.com/office/drawing/2014/main" id="{D74BC00C-13F3-8891-3881-99FD0998AB24}"/>
              </a:ext>
            </a:extLst>
          </p:cNvPr>
          <p:cNvSpPr/>
          <p:nvPr/>
        </p:nvSpPr>
        <p:spPr>
          <a:xfrm>
            <a:off x="2824480" y="2335720"/>
            <a:ext cx="5029200" cy="3120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39A896F-071A-CCED-B7FE-0241CA26CBA5}"/>
              </a:ext>
            </a:extLst>
          </p:cNvPr>
          <p:cNvSpPr txBox="1"/>
          <p:nvPr/>
        </p:nvSpPr>
        <p:spPr>
          <a:xfrm>
            <a:off x="2497976" y="5576836"/>
            <a:ext cx="5071224" cy="369332"/>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展示發球，右邊回擊</a:t>
            </a:r>
            <a:r>
              <a:rPr lang="en-US" altLang="zh-TW"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左邊晚按，右邊得分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76244150-D77B-6D64-D0C4-223E3419DB44}"/>
              </a:ext>
            </a:extLst>
          </p:cNvPr>
          <p:cNvSpPr txBox="1"/>
          <p:nvPr/>
        </p:nvSpPr>
        <p:spPr>
          <a:xfrm>
            <a:off x="7120776" y="5576836"/>
            <a:ext cx="4219651" cy="646331"/>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可以觀察</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shiftClk</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不再與先前所展示的固定頻率</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162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FSM - </a:t>
            </a:r>
            <a:r>
              <a:rPr lang="en-US" altLang="zh-TW" dirty="0" err="1"/>
              <a:t>Pinpong</a:t>
            </a:r>
            <a:endParaRPr lang="zh-TW" altLang="en-US" dirty="0"/>
          </a:p>
        </p:txBody>
      </p:sp>
      <p:sp>
        <p:nvSpPr>
          <p:cNvPr id="4" name="文字方塊 3">
            <a:extLst>
              <a:ext uri="{FF2B5EF4-FFF2-40B4-BE49-F238E27FC236}">
                <a16:creationId xmlns:a16="http://schemas.microsoft.com/office/drawing/2014/main" id="{7A679214-84FD-95A1-7293-FF0EA7BC6329}"/>
              </a:ext>
            </a:extLst>
          </p:cNvPr>
          <p:cNvSpPr txBox="1"/>
          <p:nvPr/>
        </p:nvSpPr>
        <p:spPr>
          <a:xfrm>
            <a:off x="1060611" y="2125896"/>
            <a:ext cx="4789471" cy="2554545"/>
          </a:xfrm>
          <a:prstGeom prst="rect">
            <a:avLst/>
          </a:prstGeom>
          <a:noFill/>
        </p:spPr>
        <p:txBody>
          <a:bodyPr wrap="square" rtlCol="0">
            <a:spAutoFit/>
          </a:bodyPr>
          <a:lstStyle/>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init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初始化的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zero_and_zero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初始化後兩邊分數都是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a:t>
            </a:r>
          </a:p>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r_shift</a:t>
            </a:r>
            <a:r>
              <a:rPr lang="en-US"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右移，提早按切到</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lwin</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，回擊切到</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l_shift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l_shift</a:t>
            </a:r>
            <a:r>
              <a:rPr lang="en-US"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左移，提早按切到</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rwin</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，回擊切到</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r_shift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lwin</a:t>
            </a:r>
            <a:r>
              <a:rPr lang="en-US"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左邊得分，按下發球進到</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r_shift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b="1" dirty="0" err="1">
                <a:latin typeface="Times New Roman" panose="02020603050405020304" pitchFamily="18" charset="0"/>
                <a:ea typeface="標楷體" panose="03000509000000000000" pitchFamily="65" charset="-120"/>
                <a:cs typeface="Times New Roman" panose="02020603050405020304" pitchFamily="18" charset="0"/>
              </a:rPr>
              <a:t>rwin</a:t>
            </a:r>
            <a:r>
              <a:rPr lang="en-US"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右邊得分，按下發球進到</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l_shift</a:t>
            </a:r>
            <a:endParaRPr lang="en-US" altLang="zh-TW" sz="2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C617C652-C999-CF69-0C6E-F95B20F188CA}"/>
              </a:ext>
            </a:extLst>
          </p:cNvPr>
          <p:cNvSpPr txBox="1"/>
          <p:nvPr/>
        </p:nvSpPr>
        <p:spPr>
          <a:xfrm>
            <a:off x="838200" y="1294925"/>
            <a:ext cx="1866089"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狀態說明</a:t>
            </a:r>
          </a:p>
        </p:txBody>
      </p:sp>
      <p:pic>
        <p:nvPicPr>
          <p:cNvPr id="2" name="Picture 2">
            <a:extLst>
              <a:ext uri="{FF2B5EF4-FFF2-40B4-BE49-F238E27FC236}">
                <a16:creationId xmlns:a16="http://schemas.microsoft.com/office/drawing/2014/main" id="{203D36CE-E622-CF30-4925-FE29E69FB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578" y="1294925"/>
            <a:ext cx="5905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10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BDB04-26E6-8A9C-6700-3E5B3BFC4C77}"/>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B2C2F12E-7EBE-D0A3-11A7-E96FB97B29BF}"/>
              </a:ext>
            </a:extLst>
          </p:cNvPr>
          <p:cNvSpPr>
            <a:spLocks noGrp="1"/>
          </p:cNvSpPr>
          <p:nvPr>
            <p:ph type="title"/>
          </p:nvPr>
        </p:nvSpPr>
        <p:spPr/>
        <p:txBody>
          <a:bodyPr/>
          <a:lstStyle/>
          <a:p>
            <a:r>
              <a:rPr lang="zh-TW" altLang="en-US" dirty="0"/>
              <a:t>架構圖</a:t>
            </a:r>
          </a:p>
        </p:txBody>
      </p:sp>
      <p:sp>
        <p:nvSpPr>
          <p:cNvPr id="5" name="文字方塊 4">
            <a:extLst>
              <a:ext uri="{FF2B5EF4-FFF2-40B4-BE49-F238E27FC236}">
                <a16:creationId xmlns:a16="http://schemas.microsoft.com/office/drawing/2014/main" id="{E0C7C7F2-C1C0-C242-0255-F9D48B49D243}"/>
              </a:ext>
            </a:extLst>
          </p:cNvPr>
          <p:cNvSpPr txBox="1"/>
          <p:nvPr/>
        </p:nvSpPr>
        <p:spPr>
          <a:xfrm>
            <a:off x="838200" y="1243315"/>
            <a:ext cx="2320634"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區塊說明</a:t>
            </a:r>
          </a:p>
        </p:txBody>
      </p:sp>
      <p:sp>
        <p:nvSpPr>
          <p:cNvPr id="7" name="文字方塊 6">
            <a:extLst>
              <a:ext uri="{FF2B5EF4-FFF2-40B4-BE49-F238E27FC236}">
                <a16:creationId xmlns:a16="http://schemas.microsoft.com/office/drawing/2014/main" id="{E4AA7108-3EDB-32D3-1260-62B22D83DC7E}"/>
              </a:ext>
            </a:extLst>
          </p:cNvPr>
          <p:cNvSpPr txBox="1"/>
          <p:nvPr/>
        </p:nvSpPr>
        <p:spPr>
          <a:xfrm>
            <a:off x="838200" y="1648202"/>
            <a:ext cx="4720936" cy="2585323"/>
          </a:xfrm>
          <a:prstGeom prst="rect">
            <a:avLst/>
          </a:prstGeom>
          <a:noFill/>
        </p:spPr>
        <p:txBody>
          <a:bodyPr wrap="square" rtlCol="0">
            <a:spAutoFit/>
          </a:bodyPr>
          <a:lstStyle/>
          <a:p>
            <a:pPr algn="just"/>
            <a:r>
              <a:rPr lang="zh-TW" altLang="en-US" b="1" dirty="0">
                <a:latin typeface="標楷體" panose="03000509000000000000" pitchFamily="65" charset="-120"/>
                <a:ea typeface="標楷體" panose="03000509000000000000" pitchFamily="65" charset="-120"/>
              </a:rPr>
              <a:t>除頻、</a:t>
            </a:r>
            <a:r>
              <a:rPr lang="en-US" altLang="zh-TW" b="1" dirty="0">
                <a:latin typeface="標楷體" panose="03000509000000000000" pitchFamily="65" charset="-120"/>
                <a:ea typeface="標楷體" panose="03000509000000000000" pitchFamily="65" charset="-120"/>
              </a:rPr>
              <a:t>FSM</a:t>
            </a:r>
            <a:r>
              <a:rPr lang="zh-TW" altLang="en-US" dirty="0">
                <a:latin typeface="標楷體" panose="03000509000000000000" pitchFamily="65" charset="-120"/>
                <a:ea typeface="標楷體" panose="03000509000000000000" pitchFamily="65" charset="-120"/>
              </a:rPr>
              <a:t>用意都不變不再說明</a:t>
            </a:r>
            <a:endParaRPr lang="en-US" altLang="zh-TW" dirty="0">
              <a:latin typeface="標楷體" panose="03000509000000000000" pitchFamily="65" charset="-120"/>
              <a:ea typeface="標楷體" panose="03000509000000000000" pitchFamily="65" charset="-120"/>
            </a:endParaRPr>
          </a:p>
          <a:p>
            <a:pPr algn="just"/>
            <a:r>
              <a:rPr lang="zh-TW" altLang="en-US" b="1" dirty="0">
                <a:latin typeface="標楷體" panose="03000509000000000000" pitchFamily="65" charset="-120"/>
                <a:ea typeface="標楷體" panose="03000509000000000000" pitchFamily="65" charset="-120"/>
              </a:rPr>
              <a:t>球位移處理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根據狀態及參考的輸入訊號做</a:t>
            </a:r>
            <a:r>
              <a:rPr lang="en-US" altLang="zh-TW" dirty="0">
                <a:latin typeface="標楷體" panose="03000509000000000000" pitchFamily="65" charset="-120"/>
                <a:ea typeface="標楷體" panose="03000509000000000000" pitchFamily="65" charset="-120"/>
              </a:rPr>
              <a:t>led</a:t>
            </a:r>
            <a:r>
              <a:rPr lang="zh-TW" altLang="en-US" dirty="0">
                <a:latin typeface="標楷體" panose="03000509000000000000" pitchFamily="65" charset="-120"/>
                <a:ea typeface="標楷體" panose="03000509000000000000" pitchFamily="65" charset="-120"/>
              </a:rPr>
              <a:t>的處理</a:t>
            </a:r>
            <a:endParaRPr lang="en-US" altLang="zh-TW" dirty="0">
              <a:latin typeface="標楷體" panose="03000509000000000000" pitchFamily="65" charset="-120"/>
              <a:ea typeface="標楷體" panose="03000509000000000000" pitchFamily="65" charset="-120"/>
            </a:endParaRPr>
          </a:p>
          <a:p>
            <a:pPr algn="just"/>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晚按得分旗號</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根據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值判斷並設定晚按得分旗號</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得分處理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根據外部按鈕早按、晚按得分旗號做分數處理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b="1" dirty="0" err="1">
                <a:latin typeface="Times New Roman" panose="02020603050405020304" pitchFamily="18" charset="0"/>
                <a:ea typeface="標楷體" panose="03000509000000000000" pitchFamily="65" charset="-120"/>
                <a:cs typeface="Times New Roman" panose="02020603050405020304" pitchFamily="18" charset="0"/>
              </a:rPr>
              <a:t>BallComig</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設定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根據發球按鈕做</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BallComing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的設定，用於設定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的發球</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30" name="Picture 6">
            <a:extLst>
              <a:ext uri="{FF2B5EF4-FFF2-40B4-BE49-F238E27FC236}">
                <a16:creationId xmlns:a16="http://schemas.microsoft.com/office/drawing/2014/main" id="{EA57995A-EF99-4D8D-8EAB-B978A022E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136" y="1427981"/>
            <a:ext cx="6508283" cy="471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68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11778-8C3F-1249-8D93-CC6143AAED41}"/>
            </a:ext>
          </a:extLst>
        </p:cNvPr>
        <p:cNvGrpSpPr/>
        <p:nvPr/>
      </p:nvGrpSpPr>
      <p:grpSpPr>
        <a:xfrm>
          <a:off x="0" y="0"/>
          <a:ext cx="0" cy="0"/>
          <a:chOff x="0" y="0"/>
          <a:chExt cx="0" cy="0"/>
        </a:xfrm>
      </p:grpSpPr>
      <p:pic>
        <p:nvPicPr>
          <p:cNvPr id="8" name="圖片 7">
            <a:extLst>
              <a:ext uri="{FF2B5EF4-FFF2-40B4-BE49-F238E27FC236}">
                <a16:creationId xmlns:a16="http://schemas.microsoft.com/office/drawing/2014/main" id="{424E2C49-6704-B401-8026-B74842B93F10}"/>
              </a:ext>
            </a:extLst>
          </p:cNvPr>
          <p:cNvPicPr>
            <a:picLocks noChangeAspect="1"/>
          </p:cNvPicPr>
          <p:nvPr/>
        </p:nvPicPr>
        <p:blipFill>
          <a:blip r:embed="rId2"/>
          <a:srcRect t="35909"/>
          <a:stretch/>
        </p:blipFill>
        <p:spPr>
          <a:xfrm>
            <a:off x="838199" y="1506680"/>
            <a:ext cx="4387303" cy="4395355"/>
          </a:xfrm>
          <a:prstGeom prst="rect">
            <a:avLst/>
          </a:prstGeom>
        </p:spPr>
      </p:pic>
      <p:sp>
        <p:nvSpPr>
          <p:cNvPr id="3" name="標題 2">
            <a:extLst>
              <a:ext uri="{FF2B5EF4-FFF2-40B4-BE49-F238E27FC236}">
                <a16:creationId xmlns:a16="http://schemas.microsoft.com/office/drawing/2014/main" id="{85714F46-3FE5-F1DB-8653-3F1E5AE143EB}"/>
              </a:ext>
            </a:extLst>
          </p:cNvPr>
          <p:cNvSpPr>
            <a:spLocks noGrp="1"/>
          </p:cNvSpPr>
          <p:nvPr>
            <p:ph type="title"/>
          </p:nvPr>
        </p:nvSpPr>
        <p:spPr>
          <a:xfrm>
            <a:off x="838200" y="452842"/>
            <a:ext cx="10515600" cy="720000"/>
          </a:xfrm>
        </p:spPr>
        <p:txBody>
          <a:bodyPr/>
          <a:lstStyle/>
          <a:p>
            <a:r>
              <a:rPr lang="zh-TW" altLang="en-US" dirty="0"/>
              <a:t>程式碼 </a:t>
            </a:r>
            <a:r>
              <a:rPr lang="en-US" altLang="zh-TW" dirty="0"/>
              <a:t>– FSM</a:t>
            </a:r>
            <a:endParaRPr lang="zh-TW" altLang="en-US" dirty="0"/>
          </a:p>
        </p:txBody>
      </p:sp>
      <p:sp>
        <p:nvSpPr>
          <p:cNvPr id="7" name="文字方塊 6">
            <a:extLst>
              <a:ext uri="{FF2B5EF4-FFF2-40B4-BE49-F238E27FC236}">
                <a16:creationId xmlns:a16="http://schemas.microsoft.com/office/drawing/2014/main" id="{162E9BF6-44E0-544B-6C72-6D21D6AA49CD}"/>
              </a:ext>
            </a:extLst>
          </p:cNvPr>
          <p:cNvSpPr txBox="1"/>
          <p:nvPr/>
        </p:nvSpPr>
        <p:spPr>
          <a:xfrm>
            <a:off x="5372079" y="4717465"/>
            <a:ext cx="4387303" cy="646331"/>
          </a:xfrm>
          <a:prstGeom prst="rect">
            <a:avLst/>
          </a:prstGeom>
          <a:noFill/>
        </p:spPr>
        <p:txBody>
          <a:bodyPr wrap="square" rtlCol="0">
            <a:spAutoFit/>
          </a:bodyPr>
          <a:lstStyle/>
          <a:p>
            <a:pPr algn="just"/>
            <a:r>
              <a:rPr lang="en-US" altLang="zh-TW" dirty="0">
                <a:latin typeface="Times New Roman" panose="02020603050405020304" pitchFamily="18" charset="0"/>
                <a:ea typeface="標楷體" panose="03000509000000000000" pitchFamily="65" charset="-120"/>
                <a:cs typeface="Times New Roman" panose="02020603050405020304" pitchFamily="18" charset="0"/>
              </a:rPr>
              <a:t>FSM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根據繪製的圖做撰寫包括狀態切換的條件、切到哪個狀態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BC5AFEC2-EFA9-5CB6-75AF-EC2237BF0B86}"/>
              </a:ext>
            </a:extLst>
          </p:cNvPr>
          <p:cNvPicPr>
            <a:picLocks noChangeAspect="1"/>
          </p:cNvPicPr>
          <p:nvPr/>
        </p:nvPicPr>
        <p:blipFill>
          <a:blip r:embed="rId2"/>
          <a:srcRect b="63333"/>
          <a:stretch/>
        </p:blipFill>
        <p:spPr>
          <a:xfrm>
            <a:off x="5372080" y="1494204"/>
            <a:ext cx="4387303" cy="2514600"/>
          </a:xfrm>
          <a:prstGeom prst="rect">
            <a:avLst/>
          </a:prstGeom>
        </p:spPr>
      </p:pic>
    </p:spTree>
    <p:extLst>
      <p:ext uri="{BB962C8B-B14F-4D97-AF65-F5344CB8AC3E}">
        <p14:creationId xmlns:p14="http://schemas.microsoft.com/office/powerpoint/2010/main" val="205577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F6E7A-9522-FA24-F936-DD8E62AA956F}"/>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1291D07A-A7D5-E1D6-DBDC-8FFA53989424}"/>
              </a:ext>
            </a:extLst>
          </p:cNvPr>
          <p:cNvSpPr>
            <a:spLocks noGrp="1"/>
          </p:cNvSpPr>
          <p:nvPr>
            <p:ph type="title"/>
          </p:nvPr>
        </p:nvSpPr>
        <p:spPr/>
        <p:txBody>
          <a:bodyPr/>
          <a:lstStyle/>
          <a:p>
            <a:r>
              <a:rPr lang="zh-TW" altLang="en-US" dirty="0"/>
              <a:t>程式碼 </a:t>
            </a:r>
            <a:r>
              <a:rPr lang="en-US" altLang="zh-TW" dirty="0"/>
              <a:t>–</a:t>
            </a:r>
            <a:r>
              <a:rPr lang="zh-TW" altLang="en-US" dirty="0"/>
              <a:t> 球位移</a:t>
            </a:r>
          </a:p>
        </p:txBody>
      </p:sp>
      <p:sp>
        <p:nvSpPr>
          <p:cNvPr id="7" name="文字方塊 6">
            <a:extLst>
              <a:ext uri="{FF2B5EF4-FFF2-40B4-BE49-F238E27FC236}">
                <a16:creationId xmlns:a16="http://schemas.microsoft.com/office/drawing/2014/main" id="{406B8BB3-323E-F1AE-F4AC-9C7CBD934A98}"/>
              </a:ext>
            </a:extLst>
          </p:cNvPr>
          <p:cNvSpPr txBox="1"/>
          <p:nvPr/>
        </p:nvSpPr>
        <p:spPr>
          <a:xfrm>
            <a:off x="838200" y="3008437"/>
            <a:ext cx="4798374" cy="646331"/>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球位移針對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做處理包含左移、右移、發球的設定、分數的顯示</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194D1B2F-2DFC-20DB-3099-CC600AB8695B}"/>
              </a:ext>
            </a:extLst>
          </p:cNvPr>
          <p:cNvPicPr>
            <a:picLocks noChangeAspect="1"/>
          </p:cNvPicPr>
          <p:nvPr/>
        </p:nvPicPr>
        <p:blipFill>
          <a:blip r:embed="rId2"/>
          <a:stretch>
            <a:fillRect/>
          </a:stretch>
        </p:blipFill>
        <p:spPr>
          <a:xfrm>
            <a:off x="6096000" y="1557577"/>
            <a:ext cx="4798374" cy="4442563"/>
          </a:xfrm>
          <a:prstGeom prst="rect">
            <a:avLst/>
          </a:prstGeom>
        </p:spPr>
      </p:pic>
    </p:spTree>
    <p:extLst>
      <p:ext uri="{BB962C8B-B14F-4D97-AF65-F5344CB8AC3E}">
        <p14:creationId xmlns:p14="http://schemas.microsoft.com/office/powerpoint/2010/main" val="26603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0466B-A28F-2F48-4D93-0DD21116A1ED}"/>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824F14A0-9E35-9888-4460-94F2411898A2}"/>
              </a:ext>
            </a:extLst>
          </p:cNvPr>
          <p:cNvSpPr>
            <a:spLocks noGrp="1"/>
          </p:cNvSpPr>
          <p:nvPr>
            <p:ph type="title"/>
          </p:nvPr>
        </p:nvSpPr>
        <p:spPr/>
        <p:txBody>
          <a:bodyPr/>
          <a:lstStyle/>
          <a:p>
            <a:r>
              <a:rPr lang="zh-TW" altLang="en-US" dirty="0"/>
              <a:t>程式碼 </a:t>
            </a:r>
            <a:r>
              <a:rPr lang="en-US" altLang="zh-TW" dirty="0"/>
              <a:t>– </a:t>
            </a:r>
            <a:r>
              <a:rPr lang="zh-TW" altLang="en-US" dirty="0"/>
              <a:t>晚按得分旗號</a:t>
            </a:r>
          </a:p>
        </p:txBody>
      </p:sp>
      <p:sp>
        <p:nvSpPr>
          <p:cNvPr id="10" name="文字方塊 9">
            <a:extLst>
              <a:ext uri="{FF2B5EF4-FFF2-40B4-BE49-F238E27FC236}">
                <a16:creationId xmlns:a16="http://schemas.microsoft.com/office/drawing/2014/main" id="{42DB87BD-B8E2-AC4C-21E2-5ACB6A5F4794}"/>
              </a:ext>
            </a:extLst>
          </p:cNvPr>
          <p:cNvSpPr txBox="1"/>
          <p:nvPr/>
        </p:nvSpPr>
        <p:spPr>
          <a:xfrm>
            <a:off x="838200" y="3105834"/>
            <a:ext cx="5806439" cy="923330"/>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晚按得分旗號針對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在左端及右端時拉成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，如果在這段期間有按下回擊那這個晚按得分旗號會設成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，否則會保持在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用來給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FSM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做狀態切換，切換到</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rwin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lwin</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609C96EA-21BF-F05F-06B9-46F1CB2B5761}"/>
              </a:ext>
            </a:extLst>
          </p:cNvPr>
          <p:cNvPicPr>
            <a:picLocks noChangeAspect="1"/>
          </p:cNvPicPr>
          <p:nvPr/>
        </p:nvPicPr>
        <p:blipFill>
          <a:blip r:embed="rId2"/>
          <a:stretch>
            <a:fillRect/>
          </a:stretch>
        </p:blipFill>
        <p:spPr>
          <a:xfrm>
            <a:off x="7178080" y="1561109"/>
            <a:ext cx="3972479" cy="4382112"/>
          </a:xfrm>
          <a:prstGeom prst="rect">
            <a:avLst/>
          </a:prstGeom>
        </p:spPr>
      </p:pic>
    </p:spTree>
    <p:extLst>
      <p:ext uri="{BB962C8B-B14F-4D97-AF65-F5344CB8AC3E}">
        <p14:creationId xmlns:p14="http://schemas.microsoft.com/office/powerpoint/2010/main" val="99639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94F5A-3253-C73D-6BC0-18864E30A634}"/>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5B76B1F3-8C9D-D86B-9EEC-3741CB665A7F}"/>
              </a:ext>
            </a:extLst>
          </p:cNvPr>
          <p:cNvPicPr>
            <a:picLocks noChangeAspect="1"/>
          </p:cNvPicPr>
          <p:nvPr/>
        </p:nvPicPr>
        <p:blipFill>
          <a:blip r:embed="rId2"/>
          <a:stretch>
            <a:fillRect/>
          </a:stretch>
        </p:blipFill>
        <p:spPr>
          <a:xfrm>
            <a:off x="838200" y="1336972"/>
            <a:ext cx="8190800" cy="3757101"/>
          </a:xfrm>
          <a:prstGeom prst="rect">
            <a:avLst/>
          </a:prstGeom>
        </p:spPr>
      </p:pic>
      <p:sp>
        <p:nvSpPr>
          <p:cNvPr id="3" name="標題 2">
            <a:extLst>
              <a:ext uri="{FF2B5EF4-FFF2-40B4-BE49-F238E27FC236}">
                <a16:creationId xmlns:a16="http://schemas.microsoft.com/office/drawing/2014/main" id="{182ADDC2-51BF-65D8-87EE-C21A7B55DEBA}"/>
              </a:ext>
            </a:extLst>
          </p:cNvPr>
          <p:cNvSpPr>
            <a:spLocks noGrp="1"/>
          </p:cNvSpPr>
          <p:nvPr>
            <p:ph type="title"/>
          </p:nvPr>
        </p:nvSpPr>
        <p:spPr/>
        <p:txBody>
          <a:bodyPr/>
          <a:lstStyle/>
          <a:p>
            <a:r>
              <a:rPr lang="zh-TW" altLang="en-US" dirty="0"/>
              <a:t>程式碼 </a:t>
            </a:r>
            <a:r>
              <a:rPr lang="en-US" altLang="zh-TW" dirty="0"/>
              <a:t>– </a:t>
            </a:r>
            <a:r>
              <a:rPr lang="zh-TW" altLang="en-US" dirty="0"/>
              <a:t>得分處理</a:t>
            </a:r>
          </a:p>
        </p:txBody>
      </p:sp>
      <p:sp>
        <p:nvSpPr>
          <p:cNvPr id="10" name="文字方塊 9">
            <a:extLst>
              <a:ext uri="{FF2B5EF4-FFF2-40B4-BE49-F238E27FC236}">
                <a16:creationId xmlns:a16="http://schemas.microsoft.com/office/drawing/2014/main" id="{EDA6FA7A-EEBF-517A-9CE1-55EC4DE6AA83}"/>
              </a:ext>
            </a:extLst>
          </p:cNvPr>
          <p:cNvSpPr txBox="1"/>
          <p:nvPr/>
        </p:nvSpPr>
        <p:spPr>
          <a:xfrm>
            <a:off x="838200" y="5345920"/>
            <a:ext cx="11099800" cy="369332"/>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在左右位移下根據晚按及、提早按的條件觸發時做分數的處理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2926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8F667-6E3E-F5DA-89A6-5F9B2362A2D6}"/>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350698DD-BCAD-BC75-5CE6-C5B301526073}"/>
              </a:ext>
            </a:extLst>
          </p:cNvPr>
          <p:cNvSpPr>
            <a:spLocks noGrp="1"/>
          </p:cNvSpPr>
          <p:nvPr>
            <p:ph type="title"/>
          </p:nvPr>
        </p:nvSpPr>
        <p:spPr>
          <a:xfrm>
            <a:off x="838200" y="365125"/>
            <a:ext cx="10515600" cy="720000"/>
          </a:xfrm>
        </p:spPr>
        <p:txBody>
          <a:bodyPr vert="horz" lIns="91440" tIns="45720" rIns="91440" bIns="45720" rtlCol="0" anchor="ctr">
            <a:normAutofit/>
          </a:bodyPr>
          <a:lstStyle/>
          <a:p>
            <a:r>
              <a:rPr lang="zh-TW" altLang="en-US" b="1" kern="1200" baseline="0">
                <a:latin typeface="Times New Roman" panose="02020603050405020304" pitchFamily="18" charset="0"/>
                <a:ea typeface="標楷體" panose="03000509000000000000" pitchFamily="65" charset="-120"/>
                <a:cs typeface="+mj-cs"/>
              </a:rPr>
              <a:t>程式碼 – BallComing設定</a:t>
            </a:r>
          </a:p>
        </p:txBody>
      </p:sp>
      <p:sp>
        <p:nvSpPr>
          <p:cNvPr id="10" name="文字方塊 9">
            <a:extLst>
              <a:ext uri="{FF2B5EF4-FFF2-40B4-BE49-F238E27FC236}">
                <a16:creationId xmlns:a16="http://schemas.microsoft.com/office/drawing/2014/main" id="{569E1834-6283-E7A6-1D53-7E052A5DD7EC}"/>
              </a:ext>
            </a:extLst>
          </p:cNvPr>
          <p:cNvSpPr txBox="1"/>
          <p:nvPr/>
        </p:nvSpPr>
        <p:spPr>
          <a:xfrm>
            <a:off x="944952" y="3237865"/>
            <a:ext cx="6207688" cy="826135"/>
          </a:xfrm>
          <a:prstGeom prst="rect">
            <a:avLst/>
          </a:prstGeom>
        </p:spPr>
        <p:txBody>
          <a:bodyPr vert="horz" lIns="91440" tIns="45720" rIns="91440" bIns="45720" rtlCol="0">
            <a:normAutofit/>
          </a:bodyPr>
          <a:lstStyle/>
          <a:p>
            <a:pPr algn="just" hangingPunct="0">
              <a:lnSpc>
                <a:spcPct val="90000"/>
              </a:lnSpc>
              <a:spcBef>
                <a:spcPts val="300"/>
              </a:spcBef>
            </a:pPr>
            <a:r>
              <a:rPr lang="en-US" altLang="zh-TW" sz="1600" dirty="0" err="1">
                <a:latin typeface="Times New Roman" panose="02020603050405020304" pitchFamily="18" charset="0"/>
                <a:ea typeface="標楷體" panose="03000509000000000000" pitchFamily="65" charset="-120"/>
              </a:rPr>
              <a:t>BallComing</a:t>
            </a:r>
            <a:r>
              <a:rPr lang="zh-TW" altLang="en-US" sz="1600" dirty="0">
                <a:latin typeface="Times New Roman" panose="02020603050405020304" pitchFamily="18" charset="0"/>
                <a:ea typeface="標楷體" panose="03000509000000000000" pitchFamily="65" charset="-120"/>
              </a:rPr>
              <a:t>的用在當狀態在</a:t>
            </a:r>
            <a:r>
              <a:rPr lang="en-US" altLang="zh-TW" sz="1600" dirty="0" err="1">
                <a:latin typeface="Times New Roman" panose="02020603050405020304" pitchFamily="18" charset="0"/>
                <a:ea typeface="標楷體" panose="03000509000000000000" pitchFamily="65" charset="-120"/>
              </a:rPr>
              <a:t>rwin</a:t>
            </a:r>
            <a:r>
              <a:rPr lang="zh-TW" altLang="en-US" sz="1600" dirty="0">
                <a:latin typeface="Times New Roman" panose="02020603050405020304" pitchFamily="18" charset="0"/>
                <a:ea typeface="標楷體" panose="03000509000000000000" pitchFamily="65" charset="-120"/>
              </a:rPr>
              <a:t>、</a:t>
            </a:r>
            <a:r>
              <a:rPr lang="en-US" altLang="zh-TW" sz="1600" dirty="0" err="1">
                <a:latin typeface="Times New Roman" panose="02020603050405020304" pitchFamily="18" charset="0"/>
                <a:ea typeface="標楷體" panose="03000509000000000000" pitchFamily="65" charset="-120"/>
              </a:rPr>
              <a:t>lwin</a:t>
            </a:r>
            <a:r>
              <a:rPr lang="zh-TW" altLang="en-US" sz="1600" dirty="0">
                <a:latin typeface="Times New Roman" panose="02020603050405020304" pitchFamily="18" charset="0"/>
                <a:ea typeface="標楷體" panose="03000509000000000000" pitchFamily="65" charset="-120"/>
              </a:rPr>
              <a:t>、</a:t>
            </a:r>
            <a:r>
              <a:rPr lang="en-US" altLang="zh-TW" sz="1600" dirty="0" err="1">
                <a:latin typeface="Times New Roman" panose="02020603050405020304" pitchFamily="18" charset="0"/>
                <a:ea typeface="標楷體" panose="03000509000000000000" pitchFamily="65" charset="-120"/>
              </a:rPr>
              <a:t>zero_and_zero</a:t>
            </a:r>
            <a:r>
              <a:rPr lang="zh-TW" altLang="en-US" sz="1600" dirty="0">
                <a:latin typeface="Times New Roman" panose="02020603050405020304" pitchFamily="18" charset="0"/>
                <a:ea typeface="標楷體" panose="03000509000000000000" pitchFamily="65" charset="-120"/>
              </a:rPr>
              <a:t>時按下發球鈕進到相對的位移狀態後，下一個位移的時脈觸發時可以知道是要設定球而不是位移球</a:t>
            </a:r>
          </a:p>
        </p:txBody>
      </p:sp>
      <p:pic>
        <p:nvPicPr>
          <p:cNvPr id="7" name="圖片 6">
            <a:extLst>
              <a:ext uri="{FF2B5EF4-FFF2-40B4-BE49-F238E27FC236}">
                <a16:creationId xmlns:a16="http://schemas.microsoft.com/office/drawing/2014/main" id="{87467252-BEB9-0E19-94B8-291C1EBC53AF}"/>
              </a:ext>
            </a:extLst>
          </p:cNvPr>
          <p:cNvPicPr>
            <a:picLocks noChangeAspect="1"/>
          </p:cNvPicPr>
          <p:nvPr/>
        </p:nvPicPr>
        <p:blipFill>
          <a:blip r:embed="rId2"/>
          <a:stretch>
            <a:fillRect/>
          </a:stretch>
        </p:blipFill>
        <p:spPr>
          <a:xfrm>
            <a:off x="7731832" y="1318535"/>
            <a:ext cx="3515216" cy="4858428"/>
          </a:xfrm>
          <a:prstGeom prst="rect">
            <a:avLst/>
          </a:prstGeom>
        </p:spPr>
      </p:pic>
    </p:spTree>
    <p:extLst>
      <p:ext uri="{BB962C8B-B14F-4D97-AF65-F5344CB8AC3E}">
        <p14:creationId xmlns:p14="http://schemas.microsoft.com/office/powerpoint/2010/main" val="125117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BAE5-BAF1-5807-5DCC-6FA5BE8EE81B}"/>
            </a:ext>
          </a:extLst>
        </p:cNvPr>
        <p:cNvGrpSpPr/>
        <p:nvPr/>
      </p:nvGrpSpPr>
      <p:grpSpPr>
        <a:xfrm>
          <a:off x="0" y="0"/>
          <a:ext cx="0" cy="0"/>
          <a:chOff x="0" y="0"/>
          <a:chExt cx="0" cy="0"/>
        </a:xfrm>
      </p:grpSpPr>
      <p:pic>
        <p:nvPicPr>
          <p:cNvPr id="14" name="內容版面配置區 13">
            <a:extLst>
              <a:ext uri="{FF2B5EF4-FFF2-40B4-BE49-F238E27FC236}">
                <a16:creationId xmlns:a16="http://schemas.microsoft.com/office/drawing/2014/main" id="{FD6AE8A2-0A3F-1542-53BB-3AD15347C658}"/>
              </a:ext>
            </a:extLst>
          </p:cNvPr>
          <p:cNvPicPr>
            <a:picLocks noGrp="1" noChangeAspect="1"/>
          </p:cNvPicPr>
          <p:nvPr>
            <p:ph idx="1"/>
          </p:nvPr>
        </p:nvPicPr>
        <p:blipFill>
          <a:blip r:embed="rId2"/>
          <a:stretch>
            <a:fillRect/>
          </a:stretch>
        </p:blipFill>
        <p:spPr>
          <a:xfrm>
            <a:off x="838198" y="1566133"/>
            <a:ext cx="10515600" cy="3334047"/>
          </a:xfrm>
        </p:spPr>
      </p:pic>
      <p:sp>
        <p:nvSpPr>
          <p:cNvPr id="3" name="標題 2">
            <a:extLst>
              <a:ext uri="{FF2B5EF4-FFF2-40B4-BE49-F238E27FC236}">
                <a16:creationId xmlns:a16="http://schemas.microsoft.com/office/drawing/2014/main" id="{52AFE03F-153E-8623-057D-4AC1A8F9AFF5}"/>
              </a:ext>
            </a:extLst>
          </p:cNvPr>
          <p:cNvSpPr>
            <a:spLocks noGrp="1"/>
          </p:cNvSpPr>
          <p:nvPr>
            <p:ph type="title"/>
          </p:nvPr>
        </p:nvSpPr>
        <p:spPr/>
        <p:txBody>
          <a:bodyPr/>
          <a:lstStyle/>
          <a:p>
            <a:r>
              <a:rPr lang="en-US" altLang="zh-TW" dirty="0"/>
              <a:t>Behavioral Sim</a:t>
            </a:r>
            <a:endParaRPr lang="zh-TW" altLang="en-US" dirty="0"/>
          </a:p>
        </p:txBody>
      </p:sp>
      <p:sp>
        <p:nvSpPr>
          <p:cNvPr id="7" name="矩形 6">
            <a:extLst>
              <a:ext uri="{FF2B5EF4-FFF2-40B4-BE49-F238E27FC236}">
                <a16:creationId xmlns:a16="http://schemas.microsoft.com/office/drawing/2014/main" id="{ED8374D2-E120-5238-2F46-5DDDB1DE4BA1}"/>
              </a:ext>
            </a:extLst>
          </p:cNvPr>
          <p:cNvSpPr/>
          <p:nvPr/>
        </p:nvSpPr>
        <p:spPr>
          <a:xfrm>
            <a:off x="3505200" y="2476270"/>
            <a:ext cx="4571999" cy="2319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A3D71532-0B2F-7698-229F-A97C3D8A2212}"/>
              </a:ext>
            </a:extLst>
          </p:cNvPr>
          <p:cNvSpPr txBox="1"/>
          <p:nvPr/>
        </p:nvSpPr>
        <p:spPr>
          <a:xfrm>
            <a:off x="4175759" y="5107201"/>
            <a:ext cx="3230880" cy="369332"/>
          </a:xfrm>
          <a:prstGeom prst="rect">
            <a:avLst/>
          </a:prstGeom>
          <a:noFill/>
        </p:spPr>
        <p:txBody>
          <a:bodyPr wrap="squar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展示發球後右邊晚按左邊得分</a:t>
            </a:r>
            <a:endParaRPr lang="zh-TW" altLang="en-US" dirty="0"/>
          </a:p>
        </p:txBody>
      </p:sp>
    </p:spTree>
    <p:extLst>
      <p:ext uri="{BB962C8B-B14F-4D97-AF65-F5344CB8AC3E}">
        <p14:creationId xmlns:p14="http://schemas.microsoft.com/office/powerpoint/2010/main" val="33242927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84530</TotalTime>
  <Words>782</Words>
  <Application>Microsoft Office PowerPoint</Application>
  <PresentationFormat>寬螢幕</PresentationFormat>
  <Paragraphs>53</Paragraphs>
  <Slides>13</Slides>
  <Notes>2</Notes>
  <HiddenSlides>1</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標楷體</vt:lpstr>
      <vt:lpstr>Arial</vt:lpstr>
      <vt:lpstr>Calibri</vt:lpstr>
      <vt:lpstr>Times New Roman</vt:lpstr>
      <vt:lpstr>Office 佈景主題</vt:lpstr>
      <vt:lpstr>FPGA專題實習</vt:lpstr>
      <vt:lpstr>FSM - Pinpong</vt:lpstr>
      <vt:lpstr>架構圖</vt:lpstr>
      <vt:lpstr>程式碼 – FSM</vt:lpstr>
      <vt:lpstr>程式碼 – 球位移</vt:lpstr>
      <vt:lpstr>程式碼 – 晚按得分旗號</vt:lpstr>
      <vt:lpstr>程式碼 – 得分處理</vt:lpstr>
      <vt:lpstr>程式碼 – BallComing設定</vt:lpstr>
      <vt:lpstr>Behavioral Sim</vt:lpstr>
      <vt:lpstr>Behavioral Sim</vt:lpstr>
      <vt:lpstr>架構圖 - Bonus</vt:lpstr>
      <vt:lpstr>程式碼 – CRC</vt:lpstr>
      <vt:lpstr>Behavioral Sim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MQTT</dc:title>
  <dc:creator>User</dc:creator>
  <cp:lastModifiedBy>Boi Siang Wang</cp:lastModifiedBy>
  <cp:revision>3150</cp:revision>
  <dcterms:created xsi:type="dcterms:W3CDTF">2019-03-11T13:47:46Z</dcterms:created>
  <dcterms:modified xsi:type="dcterms:W3CDTF">2025-01-05T04:27:38Z</dcterms:modified>
</cp:coreProperties>
</file>